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23"/>
  </p:notesMasterIdLst>
  <p:handoutMasterIdLst>
    <p:handoutMasterId r:id="rId24"/>
  </p:handoutMasterIdLst>
  <p:sldIdLst>
    <p:sldId id="256" r:id="rId5"/>
    <p:sldId id="278" r:id="rId6"/>
    <p:sldId id="277" r:id="rId7"/>
    <p:sldId id="271" r:id="rId8"/>
    <p:sldId id="274" r:id="rId9"/>
    <p:sldId id="272" r:id="rId10"/>
    <p:sldId id="275" r:id="rId11"/>
    <p:sldId id="273" r:id="rId12"/>
    <p:sldId id="276" r:id="rId13"/>
    <p:sldId id="263" r:id="rId14"/>
    <p:sldId id="279" r:id="rId15"/>
    <p:sldId id="280" r:id="rId16"/>
    <p:sldId id="257" r:id="rId17"/>
    <p:sldId id="258" r:id="rId18"/>
    <p:sldId id="281" r:id="rId19"/>
    <p:sldId id="259" r:id="rId20"/>
    <p:sldId id="260" r:id="rId21"/>
    <p:sldId id="282" r:id="rId22"/>
  </p:sldIdLst>
  <p:sldSz cx="12192000" cy="6858000"/>
  <p:notesSz cx="6858000" cy="9144000"/>
  <p:custDataLst>
    <p:tags r:id="rId25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09706"/>
    <a:srgbClr val="2133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418D1B5-F9AA-8F47-836A-FB14A14AF31E}" v="206" dt="2019-11-17T20:51:01.58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701" autoAdjust="0"/>
    <p:restoredTop sz="96445" autoAdjust="0"/>
  </p:normalViewPr>
  <p:slideViewPr>
    <p:cSldViewPr snapToGrid="0" showGuides="1">
      <p:cViewPr varScale="1">
        <p:scale>
          <a:sx n="150" d="100"/>
          <a:sy n="150" d="100"/>
        </p:scale>
        <p:origin x="328" y="1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howGuides="1">
      <p:cViewPr varScale="1">
        <p:scale>
          <a:sx n="84" d="100"/>
          <a:sy n="84" d="100"/>
        </p:scale>
        <p:origin x="282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gs" Target="tags/tag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rik van der Hoeven" userId="368e19bd26b1d876" providerId="LiveId" clId="{A418D1B5-F9AA-8F47-836A-FB14A14AF31E}"/>
    <pc:docChg chg="undo custSel addSld delSld modSld sldOrd">
      <pc:chgData name="Erik van der Hoeven" userId="368e19bd26b1d876" providerId="LiveId" clId="{A418D1B5-F9AA-8F47-836A-FB14A14AF31E}" dt="2019-11-18T12:34:53.111" v="3804" actId="2696"/>
      <pc:docMkLst>
        <pc:docMk/>
      </pc:docMkLst>
      <pc:sldChg chg="modSp add del">
        <pc:chgData name="Erik van der Hoeven" userId="368e19bd26b1d876" providerId="LiveId" clId="{A418D1B5-F9AA-8F47-836A-FB14A14AF31E}" dt="2019-11-18T12:34:53.111" v="3804" actId="2696"/>
        <pc:sldMkLst>
          <pc:docMk/>
          <pc:sldMk cId="1905581940" sldId="256"/>
        </pc:sldMkLst>
        <pc:spChg chg="mod">
          <ac:chgData name="Erik van der Hoeven" userId="368e19bd26b1d876" providerId="LiveId" clId="{A418D1B5-F9AA-8F47-836A-FB14A14AF31E}" dt="2019-11-17T16:51:34.039" v="1666" actId="20577"/>
          <ac:spMkLst>
            <pc:docMk/>
            <pc:sldMk cId="1905581940" sldId="256"/>
            <ac:spMk id="6" creationId="{261E422D-6F58-4DFE-B09A-977A670799DC}"/>
          </ac:spMkLst>
        </pc:spChg>
        <pc:spChg chg="mod">
          <ac:chgData name="Erik van der Hoeven" userId="368e19bd26b1d876" providerId="LiveId" clId="{A418D1B5-F9AA-8F47-836A-FB14A14AF31E}" dt="2019-11-17T08:09:11.435" v="286" actId="403"/>
          <ac:spMkLst>
            <pc:docMk/>
            <pc:sldMk cId="1905581940" sldId="256"/>
            <ac:spMk id="30" creationId="{00000000-0000-0000-0000-000000000000}"/>
          </ac:spMkLst>
        </pc:spChg>
      </pc:sldChg>
      <pc:sldChg chg="addSp delSp modSp">
        <pc:chgData name="Erik van der Hoeven" userId="368e19bd26b1d876" providerId="LiveId" clId="{A418D1B5-F9AA-8F47-836A-FB14A14AF31E}" dt="2019-11-17T19:10:42.091" v="3612" actId="313"/>
        <pc:sldMkLst>
          <pc:docMk/>
          <pc:sldMk cId="3388771497" sldId="257"/>
        </pc:sldMkLst>
        <pc:spChg chg="mod">
          <ac:chgData name="Erik van der Hoeven" userId="368e19bd26b1d876" providerId="LiveId" clId="{A418D1B5-F9AA-8F47-836A-FB14A14AF31E}" dt="2019-11-17T17:49:04.921" v="2627" actId="1076"/>
          <ac:spMkLst>
            <pc:docMk/>
            <pc:sldMk cId="3388771497" sldId="257"/>
            <ac:spMk id="2" creationId="{C2AE369E-D02F-466B-BF57-2523B45FA661}"/>
          </ac:spMkLst>
        </pc:spChg>
        <pc:spChg chg="mod">
          <ac:chgData name="Erik van der Hoeven" userId="368e19bd26b1d876" providerId="LiveId" clId="{A418D1B5-F9AA-8F47-836A-FB14A14AF31E}" dt="2019-11-17T19:10:14.833" v="3611" actId="20577"/>
          <ac:spMkLst>
            <pc:docMk/>
            <pc:sldMk cId="3388771497" sldId="257"/>
            <ac:spMk id="3" creationId="{027D2A5A-1042-4F58-95D3-12E9288BC502}"/>
          </ac:spMkLst>
        </pc:spChg>
        <pc:spChg chg="add del mod">
          <ac:chgData name="Erik van der Hoeven" userId="368e19bd26b1d876" providerId="LiveId" clId="{A418D1B5-F9AA-8F47-836A-FB14A14AF31E}" dt="2019-11-17T17:27:10.738" v="2157" actId="11529"/>
          <ac:spMkLst>
            <pc:docMk/>
            <pc:sldMk cId="3388771497" sldId="257"/>
            <ac:spMk id="9" creationId="{FD7C5A8C-0A70-DC47-9399-66F253CBD633}"/>
          </ac:spMkLst>
        </pc:spChg>
        <pc:spChg chg="add del mod">
          <ac:chgData name="Erik van der Hoeven" userId="368e19bd26b1d876" providerId="LiveId" clId="{A418D1B5-F9AA-8F47-836A-FB14A14AF31E}" dt="2019-11-17T17:27:20.796" v="2161" actId="11529"/>
          <ac:spMkLst>
            <pc:docMk/>
            <pc:sldMk cId="3388771497" sldId="257"/>
            <ac:spMk id="10" creationId="{40F895F4-4D93-174B-84AD-F4908D96B26F}"/>
          </ac:spMkLst>
        </pc:spChg>
        <pc:spChg chg="add del mod">
          <ac:chgData name="Erik van der Hoeven" userId="368e19bd26b1d876" providerId="LiveId" clId="{A418D1B5-F9AA-8F47-836A-FB14A14AF31E}" dt="2019-11-17T17:27:46.395" v="2165" actId="478"/>
          <ac:spMkLst>
            <pc:docMk/>
            <pc:sldMk cId="3388771497" sldId="257"/>
            <ac:spMk id="11" creationId="{2AC920BD-D0E4-864A-A020-1804F67F2974}"/>
          </ac:spMkLst>
        </pc:spChg>
        <pc:spChg chg="add mod">
          <ac:chgData name="Erik van der Hoeven" userId="368e19bd26b1d876" providerId="LiveId" clId="{A418D1B5-F9AA-8F47-836A-FB14A14AF31E}" dt="2019-11-17T17:28:29.023" v="2174" actId="164"/>
          <ac:spMkLst>
            <pc:docMk/>
            <pc:sldMk cId="3388771497" sldId="257"/>
            <ac:spMk id="12" creationId="{5B575D6C-DFBE-254F-A4D0-01B7ED82531A}"/>
          </ac:spMkLst>
        </pc:spChg>
        <pc:spChg chg="add mod">
          <ac:chgData name="Erik van der Hoeven" userId="368e19bd26b1d876" providerId="LiveId" clId="{A418D1B5-F9AA-8F47-836A-FB14A14AF31E}" dt="2019-11-17T17:28:29.023" v="2174" actId="164"/>
          <ac:spMkLst>
            <pc:docMk/>
            <pc:sldMk cId="3388771497" sldId="257"/>
            <ac:spMk id="13" creationId="{5EB07CF4-81B0-6243-8463-F8D2165DADDB}"/>
          </ac:spMkLst>
        </pc:spChg>
        <pc:spChg chg="add mod">
          <ac:chgData name="Erik van der Hoeven" userId="368e19bd26b1d876" providerId="LiveId" clId="{A418D1B5-F9AA-8F47-836A-FB14A14AF31E}" dt="2019-11-17T17:29:01.832" v="2187" actId="1076"/>
          <ac:spMkLst>
            <pc:docMk/>
            <pc:sldMk cId="3388771497" sldId="257"/>
            <ac:spMk id="18" creationId="{0BE1CCCD-2D2C-EB4C-9961-626A778003E5}"/>
          </ac:spMkLst>
        </pc:spChg>
        <pc:spChg chg="add mod">
          <ac:chgData name="Erik van der Hoeven" userId="368e19bd26b1d876" providerId="LiveId" clId="{A418D1B5-F9AA-8F47-836A-FB14A14AF31E}" dt="2019-11-17T17:29:20.386" v="2210" actId="1076"/>
          <ac:spMkLst>
            <pc:docMk/>
            <pc:sldMk cId="3388771497" sldId="257"/>
            <ac:spMk id="19" creationId="{5ED2BD9C-C1C8-E24A-AE64-24E83FBDB99E}"/>
          </ac:spMkLst>
        </pc:spChg>
        <pc:spChg chg="add mod">
          <ac:chgData name="Erik van der Hoeven" userId="368e19bd26b1d876" providerId="LiveId" clId="{A418D1B5-F9AA-8F47-836A-FB14A14AF31E}" dt="2019-11-17T17:29:32.178" v="2214" actId="1076"/>
          <ac:spMkLst>
            <pc:docMk/>
            <pc:sldMk cId="3388771497" sldId="257"/>
            <ac:spMk id="20" creationId="{05E69EF9-3003-5246-9BFF-501ED453155E}"/>
          </ac:spMkLst>
        </pc:spChg>
        <pc:spChg chg="add mod">
          <ac:chgData name="Erik van der Hoeven" userId="368e19bd26b1d876" providerId="LiveId" clId="{A418D1B5-F9AA-8F47-836A-FB14A14AF31E}" dt="2019-11-17T17:30:54.223" v="2237" actId="1076"/>
          <ac:spMkLst>
            <pc:docMk/>
            <pc:sldMk cId="3388771497" sldId="257"/>
            <ac:spMk id="21" creationId="{9A5E227C-F651-4447-9A9A-6FD4B0DDD8B6}"/>
          </ac:spMkLst>
        </pc:spChg>
        <pc:spChg chg="add mod">
          <ac:chgData name="Erik van der Hoeven" userId="368e19bd26b1d876" providerId="LiveId" clId="{A418D1B5-F9AA-8F47-836A-FB14A14AF31E}" dt="2019-11-17T19:10:42.091" v="3612" actId="313"/>
          <ac:spMkLst>
            <pc:docMk/>
            <pc:sldMk cId="3388771497" sldId="257"/>
            <ac:spMk id="22" creationId="{DAAD194B-5A25-004E-B827-5E22B60B2821}"/>
          </ac:spMkLst>
        </pc:spChg>
        <pc:spChg chg="mod">
          <ac:chgData name="Erik van der Hoeven" userId="368e19bd26b1d876" providerId="LiveId" clId="{A418D1B5-F9AA-8F47-836A-FB14A14AF31E}" dt="2019-11-17T17:49:23.661" v="2629" actId="207"/>
          <ac:spMkLst>
            <pc:docMk/>
            <pc:sldMk cId="3388771497" sldId="257"/>
            <ac:spMk id="26" creationId="{49F3A672-19C5-B24D-831C-C3B76B8B943C}"/>
          </ac:spMkLst>
        </pc:spChg>
        <pc:spChg chg="mod">
          <ac:chgData name="Erik van der Hoeven" userId="368e19bd26b1d876" providerId="LiveId" clId="{A418D1B5-F9AA-8F47-836A-FB14A14AF31E}" dt="2019-11-17T17:49:29.369" v="2630" actId="207"/>
          <ac:spMkLst>
            <pc:docMk/>
            <pc:sldMk cId="3388771497" sldId="257"/>
            <ac:spMk id="27" creationId="{73E17FA9-0DF6-9E4E-B3BC-884B6381BE8B}"/>
          </ac:spMkLst>
        </pc:spChg>
        <pc:grpChg chg="add mod">
          <ac:chgData name="Erik van der Hoeven" userId="368e19bd26b1d876" providerId="LiveId" clId="{A418D1B5-F9AA-8F47-836A-FB14A14AF31E}" dt="2019-11-17T17:28:37.724" v="2177" actId="1076"/>
          <ac:grpSpMkLst>
            <pc:docMk/>
            <pc:sldMk cId="3388771497" sldId="257"/>
            <ac:grpSpMk id="14" creationId="{7285C03E-29C1-184D-8E81-8F578C5E28ED}"/>
          </ac:grpSpMkLst>
        </pc:grpChg>
        <pc:grpChg chg="add mod">
          <ac:chgData name="Erik van der Hoeven" userId="368e19bd26b1d876" providerId="LiveId" clId="{A418D1B5-F9AA-8F47-836A-FB14A14AF31E}" dt="2019-11-17T17:28:45.193" v="2179" actId="1076"/>
          <ac:grpSpMkLst>
            <pc:docMk/>
            <pc:sldMk cId="3388771497" sldId="257"/>
            <ac:grpSpMk id="15" creationId="{9F3D569F-8FCC-C04E-9832-79666B33B670}"/>
          </ac:grpSpMkLst>
        </pc:grpChg>
        <pc:grpChg chg="add mod">
          <ac:chgData name="Erik van der Hoeven" userId="368e19bd26b1d876" providerId="LiveId" clId="{A418D1B5-F9AA-8F47-836A-FB14A14AF31E}" dt="2019-11-17T17:49:08.945" v="2628" actId="1076"/>
          <ac:grpSpMkLst>
            <pc:docMk/>
            <pc:sldMk cId="3388771497" sldId="257"/>
            <ac:grpSpMk id="23" creationId="{3218EC13-FB8D-0846-B156-2A088AC55614}"/>
          </ac:grpSpMkLst>
        </pc:grpChg>
        <pc:picChg chg="add mod">
          <ac:chgData name="Erik van der Hoeven" userId="368e19bd26b1d876" providerId="LiveId" clId="{A418D1B5-F9AA-8F47-836A-FB14A14AF31E}" dt="2019-11-17T17:26:11.690" v="2146" actId="1076"/>
          <ac:picMkLst>
            <pc:docMk/>
            <pc:sldMk cId="3388771497" sldId="257"/>
            <ac:picMk id="4" creationId="{4ECAC7D1-D118-5E4F-8404-FFE20606809B}"/>
          </ac:picMkLst>
        </pc:picChg>
        <pc:picChg chg="add mod">
          <ac:chgData name="Erik van der Hoeven" userId="368e19bd26b1d876" providerId="LiveId" clId="{A418D1B5-F9AA-8F47-836A-FB14A14AF31E}" dt="2019-11-17T17:25:24.091" v="2142" actId="1076"/>
          <ac:picMkLst>
            <pc:docMk/>
            <pc:sldMk cId="3388771497" sldId="257"/>
            <ac:picMk id="6" creationId="{60436750-C0E3-F049-AE1F-5162A433CD0D}"/>
          </ac:picMkLst>
        </pc:picChg>
        <pc:picChg chg="add del">
          <ac:chgData name="Erik van der Hoeven" userId="368e19bd26b1d876" providerId="LiveId" clId="{A418D1B5-F9AA-8F47-836A-FB14A14AF31E}" dt="2019-11-17T17:26:15.055" v="2148"/>
          <ac:picMkLst>
            <pc:docMk/>
            <pc:sldMk cId="3388771497" sldId="257"/>
            <ac:picMk id="7" creationId="{F2F26637-FA88-194B-862A-84D5DCDEEFE6}"/>
          </ac:picMkLst>
        </pc:picChg>
        <pc:picChg chg="add mod">
          <ac:chgData name="Erik van der Hoeven" userId="368e19bd26b1d876" providerId="LiveId" clId="{A418D1B5-F9AA-8F47-836A-FB14A14AF31E}" dt="2019-11-17T17:29:28.528" v="2213" actId="14100"/>
          <ac:picMkLst>
            <pc:docMk/>
            <pc:sldMk cId="3388771497" sldId="257"/>
            <ac:picMk id="8" creationId="{6E11DFFB-CA1A-5B4E-B29A-75B1ECE400D8}"/>
          </ac:picMkLst>
        </pc:picChg>
      </pc:sldChg>
      <pc:sldChg chg="addSp delSp modSp">
        <pc:chgData name="Erik van der Hoeven" userId="368e19bd26b1d876" providerId="LiveId" clId="{A418D1B5-F9AA-8F47-836A-FB14A14AF31E}" dt="2019-11-17T18:57:36.930" v="3579" actId="1076"/>
        <pc:sldMkLst>
          <pc:docMk/>
          <pc:sldMk cId="1537333940" sldId="258"/>
        </pc:sldMkLst>
        <pc:spChg chg="mod">
          <ac:chgData name="Erik van der Hoeven" userId="368e19bd26b1d876" providerId="LiveId" clId="{A418D1B5-F9AA-8F47-836A-FB14A14AF31E}" dt="2019-11-17T17:59:29.960" v="3289" actId="790"/>
          <ac:spMkLst>
            <pc:docMk/>
            <pc:sldMk cId="1537333940" sldId="258"/>
            <ac:spMk id="2" creationId="{2E013253-F087-45B6-B522-0FDCA0502AE8}"/>
          </ac:spMkLst>
        </pc:spChg>
        <pc:spChg chg="del mod">
          <ac:chgData name="Erik van der Hoeven" userId="368e19bd26b1d876" providerId="LiveId" clId="{A418D1B5-F9AA-8F47-836A-FB14A14AF31E}" dt="2019-11-17T17:50:57.955" v="2706" actId="478"/>
          <ac:spMkLst>
            <pc:docMk/>
            <pc:sldMk cId="1537333940" sldId="258"/>
            <ac:spMk id="3" creationId="{60CCB8CA-BA5A-46D9-B43A-47605BF553A3}"/>
          </ac:spMkLst>
        </pc:spChg>
        <pc:spChg chg="add del mod">
          <ac:chgData name="Erik van der Hoeven" userId="368e19bd26b1d876" providerId="LiveId" clId="{A418D1B5-F9AA-8F47-836A-FB14A14AF31E}" dt="2019-11-17T17:50:59.754" v="2707" actId="478"/>
          <ac:spMkLst>
            <pc:docMk/>
            <pc:sldMk cId="1537333940" sldId="258"/>
            <ac:spMk id="6" creationId="{1EB71958-0392-2B4E-8E48-0CBB4EDB7780}"/>
          </ac:spMkLst>
        </pc:spChg>
        <pc:graphicFrameChg chg="add mod modGraphic">
          <ac:chgData name="Erik van der Hoeven" userId="368e19bd26b1d876" providerId="LiveId" clId="{A418D1B5-F9AA-8F47-836A-FB14A14AF31E}" dt="2019-11-17T18:57:36.930" v="3579" actId="1076"/>
          <ac:graphicFrameMkLst>
            <pc:docMk/>
            <pc:sldMk cId="1537333940" sldId="258"/>
            <ac:graphicFrameMk id="7" creationId="{7615656C-BE23-B64E-8586-997CC8682264}"/>
          </ac:graphicFrameMkLst>
        </pc:graphicFrameChg>
      </pc:sldChg>
      <pc:sldChg chg="modSp">
        <pc:chgData name="Erik van der Hoeven" userId="368e19bd26b1d876" providerId="LiveId" clId="{A418D1B5-F9AA-8F47-836A-FB14A14AF31E}" dt="2019-11-17T20:50:23.493" v="3727" actId="20577"/>
        <pc:sldMkLst>
          <pc:docMk/>
          <pc:sldMk cId="3705707479" sldId="259"/>
        </pc:sldMkLst>
        <pc:spChg chg="mod">
          <ac:chgData name="Erik van der Hoeven" userId="368e19bd26b1d876" providerId="LiveId" clId="{A418D1B5-F9AA-8F47-836A-FB14A14AF31E}" dt="2019-11-17T18:00:22.916" v="3300" actId="20577"/>
          <ac:spMkLst>
            <pc:docMk/>
            <pc:sldMk cId="3705707479" sldId="259"/>
            <ac:spMk id="2" creationId="{FD423F18-B009-4EFA-8F7B-56C7F667CF6D}"/>
          </ac:spMkLst>
        </pc:spChg>
        <pc:spChg chg="mod">
          <ac:chgData name="Erik van der Hoeven" userId="368e19bd26b1d876" providerId="LiveId" clId="{A418D1B5-F9AA-8F47-836A-FB14A14AF31E}" dt="2019-11-17T20:50:23.493" v="3727" actId="20577"/>
          <ac:spMkLst>
            <pc:docMk/>
            <pc:sldMk cId="3705707479" sldId="259"/>
            <ac:spMk id="3" creationId="{8E1DCA16-42D7-496B-A33B-2BE6D6C5CBD3}"/>
          </ac:spMkLst>
        </pc:spChg>
      </pc:sldChg>
      <pc:sldChg chg="delSp modSp">
        <pc:chgData name="Erik van der Hoeven" userId="368e19bd26b1d876" providerId="LiveId" clId="{A418D1B5-F9AA-8F47-836A-FB14A14AF31E}" dt="2019-11-17T20:51:02.948" v="3800" actId="5793"/>
        <pc:sldMkLst>
          <pc:docMk/>
          <pc:sldMk cId="2155684106" sldId="260"/>
        </pc:sldMkLst>
        <pc:spChg chg="mod">
          <ac:chgData name="Erik van der Hoeven" userId="368e19bd26b1d876" providerId="LiveId" clId="{A418D1B5-F9AA-8F47-836A-FB14A14AF31E}" dt="2019-11-17T18:07:34.219" v="3543" actId="1076"/>
          <ac:spMkLst>
            <pc:docMk/>
            <pc:sldMk cId="2155684106" sldId="260"/>
            <ac:spMk id="2" creationId="{C89BB9CF-CA3A-452B-B02D-CC2B27D79511}"/>
          </ac:spMkLst>
        </pc:spChg>
        <pc:spChg chg="mod">
          <ac:chgData name="Erik van der Hoeven" userId="368e19bd26b1d876" providerId="LiveId" clId="{A418D1B5-F9AA-8F47-836A-FB14A14AF31E}" dt="2019-11-17T20:51:02.948" v="3800" actId="5793"/>
          <ac:spMkLst>
            <pc:docMk/>
            <pc:sldMk cId="2155684106" sldId="260"/>
            <ac:spMk id="3" creationId="{9BB6C3DA-73AA-49FB-BDF2-60FECF299CB2}"/>
          </ac:spMkLst>
        </pc:spChg>
        <pc:picChg chg="del">
          <ac:chgData name="Erik van der Hoeven" userId="368e19bd26b1d876" providerId="LiveId" clId="{A418D1B5-F9AA-8F47-836A-FB14A14AF31E}" dt="2019-11-17T18:02:27.001" v="3423" actId="478"/>
          <ac:picMkLst>
            <pc:docMk/>
            <pc:sldMk cId="2155684106" sldId="260"/>
            <ac:picMk id="6" creationId="{54EB15E8-DDDF-486D-96BA-C80E4904F66B}"/>
          </ac:picMkLst>
        </pc:picChg>
        <pc:picChg chg="del">
          <ac:chgData name="Erik van der Hoeven" userId="368e19bd26b1d876" providerId="LiveId" clId="{A418D1B5-F9AA-8F47-836A-FB14A14AF31E}" dt="2019-11-17T18:02:29.535" v="3424" actId="478"/>
          <ac:picMkLst>
            <pc:docMk/>
            <pc:sldMk cId="2155684106" sldId="260"/>
            <ac:picMk id="7" creationId="{7CAE967D-6ED5-4167-843B-CFC6B35C8FC2}"/>
          </ac:picMkLst>
        </pc:picChg>
        <pc:picChg chg="del">
          <ac:chgData name="Erik van der Hoeven" userId="368e19bd26b1d876" providerId="LiveId" clId="{A418D1B5-F9AA-8F47-836A-FB14A14AF31E}" dt="2019-11-17T18:02:24.760" v="3422" actId="478"/>
          <ac:picMkLst>
            <pc:docMk/>
            <pc:sldMk cId="2155684106" sldId="260"/>
            <ac:picMk id="9" creationId="{6DA167A4-4CB1-452D-97DA-4AD0E013E9DB}"/>
          </ac:picMkLst>
        </pc:picChg>
      </pc:sldChg>
      <pc:sldChg chg="del">
        <pc:chgData name="Erik van der Hoeven" userId="368e19bd26b1d876" providerId="LiveId" clId="{A418D1B5-F9AA-8F47-836A-FB14A14AF31E}" dt="2019-11-17T18:07:55.855" v="3568" actId="2696"/>
        <pc:sldMkLst>
          <pc:docMk/>
          <pc:sldMk cId="280799564" sldId="261"/>
        </pc:sldMkLst>
      </pc:sldChg>
      <pc:sldChg chg="addSp delSp modSp del">
        <pc:chgData name="Erik van der Hoeven" userId="368e19bd26b1d876" providerId="LiveId" clId="{A418D1B5-F9AA-8F47-836A-FB14A14AF31E}" dt="2019-11-17T18:07:56.282" v="3569" actId="2696"/>
        <pc:sldMkLst>
          <pc:docMk/>
          <pc:sldMk cId="2851654964" sldId="262"/>
        </pc:sldMkLst>
        <pc:spChg chg="add mod">
          <ac:chgData name="Erik van der Hoeven" userId="368e19bd26b1d876" providerId="LiveId" clId="{A418D1B5-F9AA-8F47-836A-FB14A14AF31E}" dt="2019-11-17T17:00:58.265" v="1815"/>
          <ac:spMkLst>
            <pc:docMk/>
            <pc:sldMk cId="2851654964" sldId="262"/>
            <ac:spMk id="3" creationId="{D200FFCB-A888-A34E-9213-7CEFF3B18563}"/>
          </ac:spMkLst>
        </pc:spChg>
        <pc:picChg chg="del">
          <ac:chgData name="Erik van der Hoeven" userId="368e19bd26b1d876" providerId="LiveId" clId="{A418D1B5-F9AA-8F47-836A-FB14A14AF31E}" dt="2019-11-17T17:00:58.265" v="1815"/>
          <ac:picMkLst>
            <pc:docMk/>
            <pc:sldMk cId="2851654964" sldId="262"/>
            <ac:picMk id="6" creationId="{5967CFDD-9373-4CD6-8753-641DDC166808}"/>
          </ac:picMkLst>
        </pc:picChg>
      </pc:sldChg>
      <pc:sldChg chg="ord">
        <pc:chgData name="Erik van der Hoeven" userId="368e19bd26b1d876" providerId="LiveId" clId="{A418D1B5-F9AA-8F47-836A-FB14A14AF31E}" dt="2019-11-17T17:24:52.661" v="2138"/>
        <pc:sldMkLst>
          <pc:docMk/>
          <pc:sldMk cId="3199937640" sldId="263"/>
        </pc:sldMkLst>
      </pc:sldChg>
      <pc:sldChg chg="del">
        <pc:chgData name="Erik van der Hoeven" userId="368e19bd26b1d876" providerId="LiveId" clId="{A418D1B5-F9AA-8F47-836A-FB14A14AF31E}" dt="2019-11-17T18:07:56.745" v="3570" actId="2696"/>
        <pc:sldMkLst>
          <pc:docMk/>
          <pc:sldMk cId="2640428697" sldId="264"/>
        </pc:sldMkLst>
      </pc:sldChg>
      <pc:sldChg chg="del">
        <pc:chgData name="Erik van der Hoeven" userId="368e19bd26b1d876" providerId="LiveId" clId="{A418D1B5-F9AA-8F47-836A-FB14A14AF31E}" dt="2019-11-17T18:07:57.209" v="3571" actId="2696"/>
        <pc:sldMkLst>
          <pc:docMk/>
          <pc:sldMk cId="338726293" sldId="265"/>
        </pc:sldMkLst>
      </pc:sldChg>
      <pc:sldChg chg="del">
        <pc:chgData name="Erik van der Hoeven" userId="368e19bd26b1d876" providerId="LiveId" clId="{A418D1B5-F9AA-8F47-836A-FB14A14AF31E}" dt="2019-11-17T18:07:57.804" v="3572" actId="2696"/>
        <pc:sldMkLst>
          <pc:docMk/>
          <pc:sldMk cId="1578177900" sldId="266"/>
        </pc:sldMkLst>
      </pc:sldChg>
      <pc:sldChg chg="addSp delSp modSp del">
        <pc:chgData name="Erik van der Hoeven" userId="368e19bd26b1d876" providerId="LiveId" clId="{A418D1B5-F9AA-8F47-836A-FB14A14AF31E}" dt="2019-11-17T19:13:51.456" v="3657" actId="2696"/>
        <pc:sldMkLst>
          <pc:docMk/>
          <pc:sldMk cId="4226109255" sldId="267"/>
        </pc:sldMkLst>
        <pc:picChg chg="add del mod">
          <ac:chgData name="Erik van der Hoeven" userId="368e19bd26b1d876" providerId="LiveId" clId="{A418D1B5-F9AA-8F47-836A-FB14A14AF31E}" dt="2019-11-17T19:13:21.575" v="3624"/>
          <ac:picMkLst>
            <pc:docMk/>
            <pc:sldMk cId="4226109255" sldId="267"/>
            <ac:picMk id="5" creationId="{93153E23-A1BD-214C-82A9-1674E79DA879}"/>
          </ac:picMkLst>
        </pc:picChg>
        <pc:picChg chg="del">
          <ac:chgData name="Erik van der Hoeven" userId="368e19bd26b1d876" providerId="LiveId" clId="{A418D1B5-F9AA-8F47-836A-FB14A14AF31E}" dt="2019-11-17T18:08:05.108" v="3573" actId="478"/>
          <ac:picMkLst>
            <pc:docMk/>
            <pc:sldMk cId="4226109255" sldId="267"/>
            <ac:picMk id="9" creationId="{991C0E90-38D4-42AD-9E55-8EF19565DF93}"/>
          </ac:picMkLst>
        </pc:picChg>
      </pc:sldChg>
      <pc:sldChg chg="modSp del">
        <pc:chgData name="Erik van der Hoeven" userId="368e19bd26b1d876" providerId="LiveId" clId="{A418D1B5-F9AA-8F47-836A-FB14A14AF31E}" dt="2019-11-17T18:07:54.611" v="3565" actId="2696"/>
        <pc:sldMkLst>
          <pc:docMk/>
          <pc:sldMk cId="323707438" sldId="268"/>
        </pc:sldMkLst>
        <pc:spChg chg="mod">
          <ac:chgData name="Erik van der Hoeven" userId="368e19bd26b1d876" providerId="LiveId" clId="{A418D1B5-F9AA-8F47-836A-FB14A14AF31E}" dt="2019-11-17T18:07:47.698" v="3564" actId="20577"/>
          <ac:spMkLst>
            <pc:docMk/>
            <pc:sldMk cId="323707438" sldId="268"/>
            <ac:spMk id="2" creationId="{B1900BD4-D857-42F5-B345-D9201526B864}"/>
          </ac:spMkLst>
        </pc:spChg>
      </pc:sldChg>
      <pc:sldChg chg="delSp del">
        <pc:chgData name="Erik van der Hoeven" userId="368e19bd26b1d876" providerId="LiveId" clId="{A418D1B5-F9AA-8F47-836A-FB14A14AF31E}" dt="2019-11-17T18:07:55.033" v="3566" actId="2696"/>
        <pc:sldMkLst>
          <pc:docMk/>
          <pc:sldMk cId="2346109788" sldId="269"/>
        </pc:sldMkLst>
        <pc:picChg chg="del">
          <ac:chgData name="Erik van der Hoeven" userId="368e19bd26b1d876" providerId="LiveId" clId="{A418D1B5-F9AA-8F47-836A-FB14A14AF31E}" dt="2019-11-17T17:00:10.645" v="1810"/>
          <ac:picMkLst>
            <pc:docMk/>
            <pc:sldMk cId="2346109788" sldId="269"/>
            <ac:picMk id="1026" creationId="{8ADE1EE4-36C7-4CFD-BFBA-0C80245083E9}"/>
          </ac:picMkLst>
        </pc:picChg>
      </pc:sldChg>
      <pc:sldChg chg="del">
        <pc:chgData name="Erik van der Hoeven" userId="368e19bd26b1d876" providerId="LiveId" clId="{A418D1B5-F9AA-8F47-836A-FB14A14AF31E}" dt="2019-11-17T18:07:55.429" v="3567" actId="2696"/>
        <pc:sldMkLst>
          <pc:docMk/>
          <pc:sldMk cId="352432392" sldId="270"/>
        </pc:sldMkLst>
      </pc:sldChg>
      <pc:sldChg chg="addSp delSp modSp">
        <pc:chgData name="Erik van der Hoeven" userId="368e19bd26b1d876" providerId="LiveId" clId="{A418D1B5-F9AA-8F47-836A-FB14A14AF31E}" dt="2019-11-17T09:55:03.415" v="1543" actId="167"/>
        <pc:sldMkLst>
          <pc:docMk/>
          <pc:sldMk cId="3841736508" sldId="271"/>
        </pc:sldMkLst>
        <pc:spChg chg="mod">
          <ac:chgData name="Erik van der Hoeven" userId="368e19bd26b1d876" providerId="LiveId" clId="{A418D1B5-F9AA-8F47-836A-FB14A14AF31E}" dt="2019-11-17T07:59:18.751" v="245" actId="20577"/>
          <ac:spMkLst>
            <pc:docMk/>
            <pc:sldMk cId="3841736508" sldId="271"/>
            <ac:spMk id="2" creationId="{CA032E5B-9782-F441-B38B-BC732EFC5076}"/>
          </ac:spMkLst>
        </pc:spChg>
        <pc:grpChg chg="add del mod">
          <ac:chgData name="Erik van der Hoeven" userId="368e19bd26b1d876" providerId="LiveId" clId="{A418D1B5-F9AA-8F47-836A-FB14A14AF31E}" dt="2019-11-17T08:10:17.340" v="290"/>
          <ac:grpSpMkLst>
            <pc:docMk/>
            <pc:sldMk cId="3841736508" sldId="271"/>
            <ac:grpSpMk id="28" creationId="{CA40B733-A214-4244-80AC-78E0AC3FEB58}"/>
          </ac:grpSpMkLst>
        </pc:grpChg>
        <pc:picChg chg="add mod">
          <ac:chgData name="Erik van der Hoeven" userId="368e19bd26b1d876" providerId="LiveId" clId="{A418D1B5-F9AA-8F47-836A-FB14A14AF31E}" dt="2019-11-17T07:20:30.217" v="2" actId="1076"/>
          <ac:picMkLst>
            <pc:docMk/>
            <pc:sldMk cId="3841736508" sldId="271"/>
            <ac:picMk id="27" creationId="{85036E7E-825B-E947-99B7-5F7C1B21A095}"/>
          </ac:picMkLst>
        </pc:picChg>
        <pc:picChg chg="add mod">
          <ac:chgData name="Erik van der Hoeven" userId="368e19bd26b1d876" providerId="LiveId" clId="{A418D1B5-F9AA-8F47-836A-FB14A14AF31E}" dt="2019-11-17T08:29:23.652" v="667" actId="1076"/>
          <ac:picMkLst>
            <pc:docMk/>
            <pc:sldMk cId="3841736508" sldId="271"/>
            <ac:picMk id="28" creationId="{F00A1232-B70D-D945-B272-A1B5693B2565}"/>
          </ac:picMkLst>
        </pc:picChg>
        <pc:picChg chg="del">
          <ac:chgData name="Erik van der Hoeven" userId="368e19bd26b1d876" providerId="LiveId" clId="{A418D1B5-F9AA-8F47-836A-FB14A14AF31E}" dt="2019-11-17T07:20:14.860" v="0" actId="478"/>
          <ac:picMkLst>
            <pc:docMk/>
            <pc:sldMk cId="3841736508" sldId="271"/>
            <ac:picMk id="45" creationId="{46EEF4ED-49AC-954C-A699-7980BCCCF282}"/>
          </ac:picMkLst>
        </pc:picChg>
        <pc:cxnChg chg="add mod">
          <ac:chgData name="Erik van der Hoeven" userId="368e19bd26b1d876" providerId="LiveId" clId="{A418D1B5-F9AA-8F47-836A-FB14A14AF31E}" dt="2019-11-17T09:55:03.415" v="1543" actId="167"/>
          <ac:cxnSpMkLst>
            <pc:docMk/>
            <pc:sldMk cId="3841736508" sldId="271"/>
            <ac:cxnSpMk id="29" creationId="{7D46F489-44C1-0A4A-93A0-B6F15A98F862}"/>
          </ac:cxnSpMkLst>
        </pc:cxnChg>
        <pc:cxnChg chg="del">
          <ac:chgData name="Erik van der Hoeven" userId="368e19bd26b1d876" providerId="LiveId" clId="{A418D1B5-F9AA-8F47-836A-FB14A14AF31E}" dt="2019-11-17T08:29:26.386" v="668" actId="478"/>
          <ac:cxnSpMkLst>
            <pc:docMk/>
            <pc:sldMk cId="3841736508" sldId="271"/>
            <ac:cxnSpMk id="57" creationId="{2575AC00-682C-8F4D-8FBE-32D795CE3778}"/>
          </ac:cxnSpMkLst>
        </pc:cxnChg>
      </pc:sldChg>
      <pc:sldChg chg="addSp delSp modSp">
        <pc:chgData name="Erik van der Hoeven" userId="368e19bd26b1d876" providerId="LiveId" clId="{A418D1B5-F9AA-8F47-836A-FB14A14AF31E}" dt="2019-11-17T19:14:43.578" v="3664" actId="313"/>
        <pc:sldMkLst>
          <pc:docMk/>
          <pc:sldMk cId="2871270344" sldId="272"/>
        </pc:sldMkLst>
        <pc:spChg chg="mod">
          <ac:chgData name="Erik van der Hoeven" userId="368e19bd26b1d876" providerId="LiveId" clId="{A418D1B5-F9AA-8F47-836A-FB14A14AF31E}" dt="2019-11-17T19:14:43.578" v="3664" actId="313"/>
          <ac:spMkLst>
            <pc:docMk/>
            <pc:sldMk cId="2871270344" sldId="272"/>
            <ac:spMk id="2" creationId="{2A24412A-83F3-3D45-BF53-A6B79270A541}"/>
          </ac:spMkLst>
        </pc:spChg>
        <pc:spChg chg="del mod">
          <ac:chgData name="Erik van der Hoeven" userId="368e19bd26b1d876" providerId="LiveId" clId="{A418D1B5-F9AA-8F47-836A-FB14A14AF31E}" dt="2019-11-17T08:23:33.535" v="621"/>
          <ac:spMkLst>
            <pc:docMk/>
            <pc:sldMk cId="2871270344" sldId="272"/>
            <ac:spMk id="3" creationId="{D5AFF32D-8002-0945-BD4E-5615447DF05F}"/>
          </ac:spMkLst>
        </pc:spChg>
        <pc:spChg chg="mod">
          <ac:chgData name="Erik van der Hoeven" userId="368e19bd26b1d876" providerId="LiveId" clId="{A418D1B5-F9AA-8F47-836A-FB14A14AF31E}" dt="2019-11-17T08:18:26.089" v="553" actId="207"/>
          <ac:spMkLst>
            <pc:docMk/>
            <pc:sldMk cId="2871270344" sldId="272"/>
            <ac:spMk id="6" creationId="{1D75EF5D-D9DC-8D47-9D21-7B52BFDFA648}"/>
          </ac:spMkLst>
        </pc:spChg>
        <pc:spChg chg="mod">
          <ac:chgData name="Erik van der Hoeven" userId="368e19bd26b1d876" providerId="LiveId" clId="{A418D1B5-F9AA-8F47-836A-FB14A14AF31E}" dt="2019-11-17T08:18:31.902" v="554" actId="207"/>
          <ac:spMkLst>
            <pc:docMk/>
            <pc:sldMk cId="2871270344" sldId="272"/>
            <ac:spMk id="7" creationId="{6EFC3D8C-3E84-D046-8249-D5E4479803F5}"/>
          </ac:spMkLst>
        </pc:spChg>
        <pc:spChg chg="add del mod">
          <ac:chgData name="Erik van der Hoeven" userId="368e19bd26b1d876" providerId="LiveId" clId="{A418D1B5-F9AA-8F47-836A-FB14A14AF31E}" dt="2019-11-17T08:21:16.766" v="587" actId="767"/>
          <ac:spMkLst>
            <pc:docMk/>
            <pc:sldMk cId="2871270344" sldId="272"/>
            <ac:spMk id="36" creationId="{00492A1B-4C78-7947-A2BB-F1FD440B1A2C}"/>
          </ac:spMkLst>
        </pc:spChg>
        <pc:spChg chg="add del mod">
          <ac:chgData name="Erik van der Hoeven" userId="368e19bd26b1d876" providerId="LiveId" clId="{A418D1B5-F9AA-8F47-836A-FB14A14AF31E}" dt="2019-11-17T08:21:16.571" v="586"/>
          <ac:spMkLst>
            <pc:docMk/>
            <pc:sldMk cId="2871270344" sldId="272"/>
            <ac:spMk id="40" creationId="{81E15D82-4C41-F14B-8259-106FE35A4F04}"/>
          </ac:spMkLst>
        </pc:spChg>
        <pc:spChg chg="add del mod">
          <ac:chgData name="Erik van der Hoeven" userId="368e19bd26b1d876" providerId="LiveId" clId="{A418D1B5-F9AA-8F47-836A-FB14A14AF31E}" dt="2019-11-17T08:21:16.156" v="584"/>
          <ac:spMkLst>
            <pc:docMk/>
            <pc:sldMk cId="2871270344" sldId="272"/>
            <ac:spMk id="41" creationId="{237C999D-839E-304E-8DA5-9C4F205D94AE}"/>
          </ac:spMkLst>
        </pc:spChg>
        <pc:spChg chg="add mod">
          <ac:chgData name="Erik van der Hoeven" userId="368e19bd26b1d876" providerId="LiveId" clId="{A418D1B5-F9AA-8F47-836A-FB14A14AF31E}" dt="2019-11-17T08:21:58.038" v="595" actId="1076"/>
          <ac:spMkLst>
            <pc:docMk/>
            <pc:sldMk cId="2871270344" sldId="272"/>
            <ac:spMk id="42" creationId="{E79F7C3D-56E3-B245-B3EF-303BE40FC0DF}"/>
          </ac:spMkLst>
        </pc:spChg>
        <pc:spChg chg="add mod">
          <ac:chgData name="Erik van der Hoeven" userId="368e19bd26b1d876" providerId="LiveId" clId="{A418D1B5-F9AA-8F47-836A-FB14A14AF31E}" dt="2019-11-17T08:22:24.841" v="607" actId="1038"/>
          <ac:spMkLst>
            <pc:docMk/>
            <pc:sldMk cId="2871270344" sldId="272"/>
            <ac:spMk id="43" creationId="{86361E38-9B28-B640-9E39-D9FAB9AF8857}"/>
          </ac:spMkLst>
        </pc:spChg>
        <pc:spChg chg="add mod">
          <ac:chgData name="Erik van der Hoeven" userId="368e19bd26b1d876" providerId="LiveId" clId="{A418D1B5-F9AA-8F47-836A-FB14A14AF31E}" dt="2019-11-17T09:45:49.746" v="1539" actId="20577"/>
          <ac:spMkLst>
            <pc:docMk/>
            <pc:sldMk cId="2871270344" sldId="272"/>
            <ac:spMk id="44" creationId="{BB75D501-F795-724C-AA04-B926F757827B}"/>
          </ac:spMkLst>
        </pc:spChg>
        <pc:spChg chg="add mod">
          <ac:chgData name="Erik van der Hoeven" userId="368e19bd26b1d876" providerId="LiveId" clId="{A418D1B5-F9AA-8F47-836A-FB14A14AF31E}" dt="2019-11-17T08:22:56.979" v="613" actId="167"/>
          <ac:spMkLst>
            <pc:docMk/>
            <pc:sldMk cId="2871270344" sldId="272"/>
            <ac:spMk id="45" creationId="{2ABF7747-5DEB-6444-8033-5DE4A8C72210}"/>
          </ac:spMkLst>
        </pc:spChg>
        <pc:spChg chg="add mod">
          <ac:chgData name="Erik van der Hoeven" userId="368e19bd26b1d876" providerId="LiveId" clId="{A418D1B5-F9AA-8F47-836A-FB14A14AF31E}" dt="2019-11-17T08:23:12.670" v="617" actId="167"/>
          <ac:spMkLst>
            <pc:docMk/>
            <pc:sldMk cId="2871270344" sldId="272"/>
            <ac:spMk id="46" creationId="{C01A481A-0021-2448-B299-9E0297894FD8}"/>
          </ac:spMkLst>
        </pc:spChg>
        <pc:spChg chg="add mod">
          <ac:chgData name="Erik van der Hoeven" userId="368e19bd26b1d876" providerId="LiveId" clId="{A418D1B5-F9AA-8F47-836A-FB14A14AF31E}" dt="2019-11-17T09:41:17.961" v="1474" actId="20577"/>
          <ac:spMkLst>
            <pc:docMk/>
            <pc:sldMk cId="2871270344" sldId="272"/>
            <ac:spMk id="47" creationId="{77F1CC8A-0BF5-0344-BA03-541ABA6B6297}"/>
          </ac:spMkLst>
        </pc:spChg>
        <pc:spChg chg="add del mod">
          <ac:chgData name="Erik van der Hoeven" userId="368e19bd26b1d876" providerId="LiveId" clId="{A418D1B5-F9AA-8F47-836A-FB14A14AF31E}" dt="2019-11-17T08:23:43.968" v="623" actId="478"/>
          <ac:spMkLst>
            <pc:docMk/>
            <pc:sldMk cId="2871270344" sldId="272"/>
            <ac:spMk id="48" creationId="{8F705E5E-AB91-D64F-B9CC-4ACC32C2971E}"/>
          </ac:spMkLst>
        </pc:spChg>
        <pc:spChg chg="add mod">
          <ac:chgData name="Erik van der Hoeven" userId="368e19bd26b1d876" providerId="LiveId" clId="{A418D1B5-F9AA-8F47-836A-FB14A14AF31E}" dt="2019-11-17T08:26:29.070" v="658" actId="207"/>
          <ac:spMkLst>
            <pc:docMk/>
            <pc:sldMk cId="2871270344" sldId="272"/>
            <ac:spMk id="49" creationId="{53DF3BB4-4960-7C44-821B-57965E8F8AC3}"/>
          </ac:spMkLst>
        </pc:spChg>
        <pc:spChg chg="add mod">
          <ac:chgData name="Erik van der Hoeven" userId="368e19bd26b1d876" providerId="LiveId" clId="{A418D1B5-F9AA-8F47-836A-FB14A14AF31E}" dt="2019-11-17T08:26:32.674" v="659" actId="207"/>
          <ac:spMkLst>
            <pc:docMk/>
            <pc:sldMk cId="2871270344" sldId="272"/>
            <ac:spMk id="50" creationId="{96CE80C1-71C3-D84D-A556-7F50E619E5E5}"/>
          </ac:spMkLst>
        </pc:spChg>
        <pc:spChg chg="add mod">
          <ac:chgData name="Erik van der Hoeven" userId="368e19bd26b1d876" providerId="LiveId" clId="{A418D1B5-F9AA-8F47-836A-FB14A14AF31E}" dt="2019-11-17T08:26:36.576" v="660" actId="207"/>
          <ac:spMkLst>
            <pc:docMk/>
            <pc:sldMk cId="2871270344" sldId="272"/>
            <ac:spMk id="51" creationId="{691638EC-6CFA-3B4F-864D-C19BB533468C}"/>
          </ac:spMkLst>
        </pc:spChg>
        <pc:spChg chg="add mod">
          <ac:chgData name="Erik van der Hoeven" userId="368e19bd26b1d876" providerId="LiveId" clId="{A418D1B5-F9AA-8F47-836A-FB14A14AF31E}" dt="2019-11-17T09:41:43.331" v="1478" actId="20577"/>
          <ac:spMkLst>
            <pc:docMk/>
            <pc:sldMk cId="2871270344" sldId="272"/>
            <ac:spMk id="52" creationId="{B2FC2305-828B-0E4E-AD21-B580A2C1AB88}"/>
          </ac:spMkLst>
        </pc:spChg>
        <pc:spChg chg="add mod">
          <ac:chgData name="Erik van der Hoeven" userId="368e19bd26b1d876" providerId="LiveId" clId="{A418D1B5-F9AA-8F47-836A-FB14A14AF31E}" dt="2019-11-17T09:41:49.947" v="1479" actId="20577"/>
          <ac:spMkLst>
            <pc:docMk/>
            <pc:sldMk cId="2871270344" sldId="272"/>
            <ac:spMk id="53" creationId="{EAF8E305-5286-9648-B6EB-4F375D761AE2}"/>
          </ac:spMkLst>
        </pc:spChg>
        <pc:spChg chg="add mod">
          <ac:chgData name="Erik van der Hoeven" userId="368e19bd26b1d876" providerId="LiveId" clId="{A418D1B5-F9AA-8F47-836A-FB14A14AF31E}" dt="2019-11-17T09:41:35.387" v="1477" actId="20577"/>
          <ac:spMkLst>
            <pc:docMk/>
            <pc:sldMk cId="2871270344" sldId="272"/>
            <ac:spMk id="54" creationId="{03B0BD73-848A-3243-A04F-DA5F3946A215}"/>
          </ac:spMkLst>
        </pc:spChg>
        <pc:grpChg chg="add mod">
          <ac:chgData name="Erik van der Hoeven" userId="368e19bd26b1d876" providerId="LiveId" clId="{A418D1B5-F9AA-8F47-836A-FB14A14AF31E}" dt="2019-11-17T08:18:10.692" v="551" actId="1076"/>
          <ac:grpSpMkLst>
            <pc:docMk/>
            <pc:sldMk cId="2871270344" sldId="272"/>
            <ac:grpSpMk id="5" creationId="{FA0E8B52-E02E-7D48-BA0C-93DD6F4A95E9}"/>
          </ac:grpSpMkLst>
        </pc:grpChg>
        <pc:grpChg chg="add del">
          <ac:chgData name="Erik van der Hoeven" userId="368e19bd26b1d876" providerId="LiveId" clId="{A418D1B5-F9AA-8F47-836A-FB14A14AF31E}" dt="2019-11-17T08:19:07.081" v="556"/>
          <ac:grpSpMkLst>
            <pc:docMk/>
            <pc:sldMk cId="2871270344" sldId="272"/>
            <ac:grpSpMk id="19" creationId="{7E6ECC65-A61B-0B43-AABC-54552C614D45}"/>
          </ac:grpSpMkLst>
        </pc:grpChg>
        <pc:picChg chg="add mod">
          <ac:chgData name="Erik van der Hoeven" userId="368e19bd26b1d876" providerId="LiveId" clId="{A418D1B5-F9AA-8F47-836A-FB14A14AF31E}" dt="2019-11-17T08:22:17.002" v="605" actId="1076"/>
          <ac:picMkLst>
            <pc:docMk/>
            <pc:sldMk cId="2871270344" sldId="272"/>
            <ac:picMk id="33" creationId="{3A3E9760-AAFC-4D4B-8351-DA91E14C92EF}"/>
          </ac:picMkLst>
        </pc:picChg>
        <pc:picChg chg="add mod">
          <ac:chgData name="Erik van der Hoeven" userId="368e19bd26b1d876" providerId="LiveId" clId="{A418D1B5-F9AA-8F47-836A-FB14A14AF31E}" dt="2019-11-17T08:23:15.859" v="618" actId="1076"/>
          <ac:picMkLst>
            <pc:docMk/>
            <pc:sldMk cId="2871270344" sldId="272"/>
            <ac:picMk id="34" creationId="{C1914237-12DB-C645-9073-BCD278AC2361}"/>
          </ac:picMkLst>
        </pc:picChg>
        <pc:picChg chg="add mod">
          <ac:chgData name="Erik van der Hoeven" userId="368e19bd26b1d876" providerId="LiveId" clId="{A418D1B5-F9AA-8F47-836A-FB14A14AF31E}" dt="2019-11-17T08:21:58.038" v="595" actId="1076"/>
          <ac:picMkLst>
            <pc:docMk/>
            <pc:sldMk cId="2871270344" sldId="272"/>
            <ac:picMk id="35" creationId="{333A76B8-3B0F-924D-8710-94DDD0E98393}"/>
          </ac:picMkLst>
        </pc:picChg>
        <pc:picChg chg="add del">
          <ac:chgData name="Erik van der Hoeven" userId="368e19bd26b1d876" providerId="LiveId" clId="{A418D1B5-F9AA-8F47-836A-FB14A14AF31E}" dt="2019-11-17T08:20:32.723" v="570"/>
          <ac:picMkLst>
            <pc:docMk/>
            <pc:sldMk cId="2871270344" sldId="272"/>
            <ac:picMk id="37" creationId="{C676EE89-775D-0041-B8FD-4F8D5C105598}"/>
          </ac:picMkLst>
        </pc:picChg>
        <pc:picChg chg="add del">
          <ac:chgData name="Erik van der Hoeven" userId="368e19bd26b1d876" providerId="LiveId" clId="{A418D1B5-F9AA-8F47-836A-FB14A14AF31E}" dt="2019-11-17T08:20:32.723" v="570"/>
          <ac:picMkLst>
            <pc:docMk/>
            <pc:sldMk cId="2871270344" sldId="272"/>
            <ac:picMk id="38" creationId="{6C4308F3-1030-274E-B805-88DB4E63D3C3}"/>
          </ac:picMkLst>
        </pc:picChg>
        <pc:picChg chg="add del">
          <ac:chgData name="Erik van der Hoeven" userId="368e19bd26b1d876" providerId="LiveId" clId="{A418D1B5-F9AA-8F47-836A-FB14A14AF31E}" dt="2019-11-17T08:20:32.723" v="570"/>
          <ac:picMkLst>
            <pc:docMk/>
            <pc:sldMk cId="2871270344" sldId="272"/>
            <ac:picMk id="39" creationId="{76E38B7B-F604-5A4A-92E1-262D6DAE45E4}"/>
          </ac:picMkLst>
        </pc:picChg>
      </pc:sldChg>
      <pc:sldChg chg="addSp modSp ord">
        <pc:chgData name="Erik van der Hoeven" userId="368e19bd26b1d876" providerId="LiveId" clId="{A418D1B5-F9AA-8F47-836A-FB14A14AF31E}" dt="2019-11-17T10:00:11.563" v="1621" actId="1076"/>
        <pc:sldMkLst>
          <pc:docMk/>
          <pc:sldMk cId="2682002062" sldId="273"/>
        </pc:sldMkLst>
        <pc:spChg chg="mod">
          <ac:chgData name="Erik van der Hoeven" userId="368e19bd26b1d876" providerId="LiveId" clId="{A418D1B5-F9AA-8F47-836A-FB14A14AF31E}" dt="2019-11-17T10:00:11.563" v="1621" actId="1076"/>
          <ac:spMkLst>
            <pc:docMk/>
            <pc:sldMk cId="2682002062" sldId="273"/>
            <ac:spMk id="2" creationId="{3102D646-9AB4-7A41-87CC-A5150B9715B8}"/>
          </ac:spMkLst>
        </pc:spChg>
        <pc:grpChg chg="add mod">
          <ac:chgData name="Erik van der Hoeven" userId="368e19bd26b1d876" providerId="LiveId" clId="{A418D1B5-F9AA-8F47-836A-FB14A14AF31E}" dt="2019-11-17T10:00:09.198" v="1620" actId="1076"/>
          <ac:grpSpMkLst>
            <pc:docMk/>
            <pc:sldMk cId="2682002062" sldId="273"/>
            <ac:grpSpMk id="5" creationId="{7F028DC2-4B01-DE42-A8F1-7E1F2B4F492C}"/>
          </ac:grpSpMkLst>
        </pc:grpChg>
      </pc:sldChg>
      <pc:sldChg chg="addSp modSp">
        <pc:chgData name="Erik van der Hoeven" userId="368e19bd26b1d876" providerId="LiveId" clId="{A418D1B5-F9AA-8F47-836A-FB14A14AF31E}" dt="2019-11-17T10:02:49.686" v="1654" actId="20577"/>
        <pc:sldMkLst>
          <pc:docMk/>
          <pc:sldMk cId="694897753" sldId="274"/>
        </pc:sldMkLst>
        <pc:spChg chg="mod">
          <ac:chgData name="Erik van der Hoeven" userId="368e19bd26b1d876" providerId="LiveId" clId="{A418D1B5-F9AA-8F47-836A-FB14A14AF31E}" dt="2019-11-17T08:24:54.195" v="645" actId="1076"/>
          <ac:spMkLst>
            <pc:docMk/>
            <pc:sldMk cId="694897753" sldId="274"/>
            <ac:spMk id="2" creationId="{1B895EE0-3937-4645-9438-9AF94E731C56}"/>
          </ac:spMkLst>
        </pc:spChg>
        <pc:spChg chg="mod">
          <ac:chgData name="Erik van der Hoeven" userId="368e19bd26b1d876" providerId="LiveId" clId="{A418D1B5-F9AA-8F47-836A-FB14A14AF31E}" dt="2019-11-17T10:02:49.686" v="1654" actId="20577"/>
          <ac:spMkLst>
            <pc:docMk/>
            <pc:sldMk cId="694897753" sldId="274"/>
            <ac:spMk id="3" creationId="{2A96EFDA-F202-4A48-ADC4-CC324FDFAD69}"/>
          </ac:spMkLst>
        </pc:spChg>
        <pc:spChg chg="mod">
          <ac:chgData name="Erik van der Hoeven" userId="368e19bd26b1d876" providerId="LiveId" clId="{A418D1B5-F9AA-8F47-836A-FB14A14AF31E}" dt="2019-11-17T08:12:11.098" v="394" actId="207"/>
          <ac:spMkLst>
            <pc:docMk/>
            <pc:sldMk cId="694897753" sldId="274"/>
            <ac:spMk id="6" creationId="{AA06C118-E447-9049-9C90-7854E55E2490}"/>
          </ac:spMkLst>
        </pc:spChg>
        <pc:spChg chg="mod">
          <ac:chgData name="Erik van der Hoeven" userId="368e19bd26b1d876" providerId="LiveId" clId="{A418D1B5-F9AA-8F47-836A-FB14A14AF31E}" dt="2019-11-17T08:10:59.534" v="386" actId="20577"/>
          <ac:spMkLst>
            <pc:docMk/>
            <pc:sldMk cId="694897753" sldId="274"/>
            <ac:spMk id="7" creationId="{DB5EF862-AA28-954B-9811-09E381B33528}"/>
          </ac:spMkLst>
        </pc:spChg>
        <pc:spChg chg="mod">
          <ac:chgData name="Erik van der Hoeven" userId="368e19bd26b1d876" providerId="LiveId" clId="{A418D1B5-F9AA-8F47-836A-FB14A14AF31E}" dt="2019-11-17T08:10:52.513" v="353" actId="6549"/>
          <ac:spMkLst>
            <pc:docMk/>
            <pc:sldMk cId="694897753" sldId="274"/>
            <ac:spMk id="8" creationId="{00FDD831-5243-9947-A8CD-7A6F5CFD39F8}"/>
          </ac:spMkLst>
        </pc:spChg>
        <pc:spChg chg="mod">
          <ac:chgData name="Erik van der Hoeven" userId="368e19bd26b1d876" providerId="LiveId" clId="{A418D1B5-F9AA-8F47-836A-FB14A14AF31E}" dt="2019-11-17T08:11:08.579" v="389" actId="20577"/>
          <ac:spMkLst>
            <pc:docMk/>
            <pc:sldMk cId="694897753" sldId="274"/>
            <ac:spMk id="9" creationId="{77BC1B77-472E-A54F-861F-7A7BBB46D309}"/>
          </ac:spMkLst>
        </pc:spChg>
        <pc:spChg chg="mod">
          <ac:chgData name="Erik van der Hoeven" userId="368e19bd26b1d876" providerId="LiveId" clId="{A418D1B5-F9AA-8F47-836A-FB14A14AF31E}" dt="2019-11-17T08:11:06.519" v="388" actId="20577"/>
          <ac:spMkLst>
            <pc:docMk/>
            <pc:sldMk cId="694897753" sldId="274"/>
            <ac:spMk id="10" creationId="{8C6FC488-C58B-8F4C-9B10-7A6FB257E171}"/>
          </ac:spMkLst>
        </pc:spChg>
        <pc:spChg chg="mod">
          <ac:chgData name="Erik van der Hoeven" userId="368e19bd26b1d876" providerId="LiveId" clId="{A418D1B5-F9AA-8F47-836A-FB14A14AF31E}" dt="2019-11-17T08:11:02.724" v="387" actId="20577"/>
          <ac:spMkLst>
            <pc:docMk/>
            <pc:sldMk cId="694897753" sldId="274"/>
            <ac:spMk id="14" creationId="{181DF676-2E53-1745-952B-B81F26902907}"/>
          </ac:spMkLst>
        </pc:spChg>
        <pc:grpChg chg="add mod">
          <ac:chgData name="Erik van der Hoeven" userId="368e19bd26b1d876" providerId="LiveId" clId="{A418D1B5-F9AA-8F47-836A-FB14A14AF31E}" dt="2019-11-17T08:11:29.679" v="391" actId="1076"/>
          <ac:grpSpMkLst>
            <pc:docMk/>
            <pc:sldMk cId="694897753" sldId="274"/>
            <ac:grpSpMk id="5" creationId="{8D6C042E-5314-7C4C-90F3-D055F4919B0A}"/>
          </ac:grpSpMkLst>
        </pc:grpChg>
      </pc:sldChg>
      <pc:sldChg chg="addSp delSp modSp">
        <pc:chgData name="Erik van der Hoeven" userId="368e19bd26b1d876" providerId="LiveId" clId="{A418D1B5-F9AA-8F47-836A-FB14A14AF31E}" dt="2019-11-17T19:15:21.982" v="3668" actId="313"/>
        <pc:sldMkLst>
          <pc:docMk/>
          <pc:sldMk cId="1366267831" sldId="275"/>
        </pc:sldMkLst>
        <pc:spChg chg="mod">
          <ac:chgData name="Erik van der Hoeven" userId="368e19bd26b1d876" providerId="LiveId" clId="{A418D1B5-F9AA-8F47-836A-FB14A14AF31E}" dt="2019-11-17T08:44:44.817" v="1109" actId="14100"/>
          <ac:spMkLst>
            <pc:docMk/>
            <pc:sldMk cId="1366267831" sldId="275"/>
            <ac:spMk id="2" creationId="{EF9EF518-8AC3-7C49-A33B-F98CE235F778}"/>
          </ac:spMkLst>
        </pc:spChg>
        <pc:spChg chg="del mod">
          <ac:chgData name="Erik van der Hoeven" userId="368e19bd26b1d876" providerId="LiveId" clId="{A418D1B5-F9AA-8F47-836A-FB14A14AF31E}" dt="2019-11-17T08:42:53.578" v="1076" actId="478"/>
          <ac:spMkLst>
            <pc:docMk/>
            <pc:sldMk cId="1366267831" sldId="275"/>
            <ac:spMk id="3" creationId="{2DED558D-9654-4E46-9E40-88BE2E1E620E}"/>
          </ac:spMkLst>
        </pc:spChg>
        <pc:spChg chg="add mod">
          <ac:chgData name="Erik van der Hoeven" userId="368e19bd26b1d876" providerId="LiveId" clId="{A418D1B5-F9AA-8F47-836A-FB14A14AF31E}" dt="2019-11-17T19:15:21.982" v="3668" actId="313"/>
          <ac:spMkLst>
            <pc:docMk/>
            <pc:sldMk cId="1366267831" sldId="275"/>
            <ac:spMk id="5" creationId="{AFB1AC53-E19E-F44D-B72B-B890271159D9}"/>
          </ac:spMkLst>
        </pc:spChg>
        <pc:spChg chg="add del mod">
          <ac:chgData name="Erik van der Hoeven" userId="368e19bd26b1d876" providerId="LiveId" clId="{A418D1B5-F9AA-8F47-836A-FB14A14AF31E}" dt="2019-11-17T08:42:56.384" v="1077" actId="478"/>
          <ac:spMkLst>
            <pc:docMk/>
            <pc:sldMk cId="1366267831" sldId="275"/>
            <ac:spMk id="22" creationId="{B28F4E27-A732-4C44-86C0-2B97F70365BD}"/>
          </ac:spMkLst>
        </pc:spChg>
        <pc:grpChg chg="add mod">
          <ac:chgData name="Erik van der Hoeven" userId="368e19bd26b1d876" providerId="LiveId" clId="{A418D1B5-F9AA-8F47-836A-FB14A14AF31E}" dt="2019-11-17T08:42:38.997" v="1073" actId="1076"/>
          <ac:grpSpMkLst>
            <pc:docMk/>
            <pc:sldMk cId="1366267831" sldId="275"/>
            <ac:grpSpMk id="7" creationId="{37BD34ED-9682-4644-A33D-0133A3E3C4A3}"/>
          </ac:grpSpMkLst>
        </pc:grpChg>
        <pc:picChg chg="add del">
          <ac:chgData name="Erik van der Hoeven" userId="368e19bd26b1d876" providerId="LiveId" clId="{A418D1B5-F9AA-8F47-836A-FB14A14AF31E}" dt="2019-11-17T08:42:16.255" v="1069"/>
          <ac:picMkLst>
            <pc:docMk/>
            <pc:sldMk cId="1366267831" sldId="275"/>
            <ac:picMk id="6" creationId="{8924BDA7-5AD3-C74A-BBD8-78E460164772}"/>
          </ac:picMkLst>
        </pc:picChg>
      </pc:sldChg>
      <pc:sldChg chg="addSp modSp">
        <pc:chgData name="Erik van der Hoeven" userId="368e19bd26b1d876" providerId="LiveId" clId="{A418D1B5-F9AA-8F47-836A-FB14A14AF31E}" dt="2019-11-17T19:14:32.555" v="3663" actId="20577"/>
        <pc:sldMkLst>
          <pc:docMk/>
          <pc:sldMk cId="2608327533" sldId="276"/>
        </pc:sldMkLst>
        <pc:spChg chg="mod">
          <ac:chgData name="Erik van der Hoeven" userId="368e19bd26b1d876" providerId="LiveId" clId="{A418D1B5-F9AA-8F47-836A-FB14A14AF31E}" dt="2019-11-17T19:14:32.555" v="3663" actId="20577"/>
          <ac:spMkLst>
            <pc:docMk/>
            <pc:sldMk cId="2608327533" sldId="276"/>
            <ac:spMk id="2" creationId="{4ADD9FD4-52DF-8046-A4CB-4F392DC32E5A}"/>
          </ac:spMkLst>
        </pc:spChg>
        <pc:spChg chg="mod">
          <ac:chgData name="Erik van der Hoeven" userId="368e19bd26b1d876" providerId="LiveId" clId="{A418D1B5-F9AA-8F47-836A-FB14A14AF31E}" dt="2019-11-17T17:44:32.588" v="2619" actId="1076"/>
          <ac:spMkLst>
            <pc:docMk/>
            <pc:sldMk cId="2608327533" sldId="276"/>
            <ac:spMk id="3" creationId="{302C9AD0-E39A-074C-89C1-B410051B9478}"/>
          </ac:spMkLst>
        </pc:spChg>
        <pc:grpChg chg="add">
          <ac:chgData name="Erik van der Hoeven" userId="368e19bd26b1d876" providerId="LiveId" clId="{A418D1B5-F9AA-8F47-836A-FB14A14AF31E}" dt="2019-11-17T09:56:16.484" v="1546"/>
          <ac:grpSpMkLst>
            <pc:docMk/>
            <pc:sldMk cId="2608327533" sldId="276"/>
            <ac:grpSpMk id="5" creationId="{F7FE3510-6A3C-CB4F-8C48-B80F6B885A37}"/>
          </ac:grpSpMkLst>
        </pc:grpChg>
        <pc:picChg chg="add mod">
          <ac:chgData name="Erik van der Hoeven" userId="368e19bd26b1d876" providerId="LiveId" clId="{A418D1B5-F9AA-8F47-836A-FB14A14AF31E}" dt="2019-11-17T17:01:21.378" v="1820" actId="1076"/>
          <ac:picMkLst>
            <pc:docMk/>
            <pc:sldMk cId="2608327533" sldId="276"/>
            <ac:picMk id="19" creationId="{C37C45A2-B08E-CC4F-85E1-7902E5FE9E48}"/>
          </ac:picMkLst>
        </pc:picChg>
        <pc:picChg chg="add mod">
          <ac:chgData name="Erik van der Hoeven" userId="368e19bd26b1d876" providerId="LiveId" clId="{A418D1B5-F9AA-8F47-836A-FB14A14AF31E}" dt="2019-11-17T17:01:28.427" v="1823" actId="1076"/>
          <ac:picMkLst>
            <pc:docMk/>
            <pc:sldMk cId="2608327533" sldId="276"/>
            <ac:picMk id="20" creationId="{6119982E-742D-464D-B344-8C3786CBB38B}"/>
          </ac:picMkLst>
        </pc:picChg>
        <pc:picChg chg="add mod">
          <ac:chgData name="Erik van der Hoeven" userId="368e19bd26b1d876" providerId="LiveId" clId="{A418D1B5-F9AA-8F47-836A-FB14A14AF31E}" dt="2019-11-17T17:44:50.691" v="2624" actId="14100"/>
          <ac:picMkLst>
            <pc:docMk/>
            <pc:sldMk cId="2608327533" sldId="276"/>
            <ac:picMk id="21" creationId="{CFCAA94E-3375-104E-8128-015B55FDD151}"/>
          </ac:picMkLst>
        </pc:picChg>
      </pc:sldChg>
      <pc:sldChg chg="addSp delSp modSp add">
        <pc:chgData name="Erik van der Hoeven" userId="368e19bd26b1d876" providerId="LiveId" clId="{A418D1B5-F9AA-8F47-836A-FB14A14AF31E}" dt="2019-11-17T08:05:56.186" v="280" actId="1076"/>
        <pc:sldMkLst>
          <pc:docMk/>
          <pc:sldMk cId="92042207" sldId="277"/>
        </pc:sldMkLst>
        <pc:spChg chg="mod">
          <ac:chgData name="Erik van der Hoeven" userId="368e19bd26b1d876" providerId="LiveId" clId="{A418D1B5-F9AA-8F47-836A-FB14A14AF31E}" dt="2019-11-17T08:05:26.356" v="270" actId="20577"/>
          <ac:spMkLst>
            <pc:docMk/>
            <pc:sldMk cId="92042207" sldId="277"/>
            <ac:spMk id="2" creationId="{730145C9-3F6D-7A43-A9CC-46B284422984}"/>
          </ac:spMkLst>
        </pc:spChg>
        <pc:spChg chg="del">
          <ac:chgData name="Erik van der Hoeven" userId="368e19bd26b1d876" providerId="LiveId" clId="{A418D1B5-F9AA-8F47-836A-FB14A14AF31E}" dt="2019-11-17T07:36:54.281" v="142" actId="478"/>
          <ac:spMkLst>
            <pc:docMk/>
            <pc:sldMk cId="92042207" sldId="277"/>
            <ac:spMk id="3" creationId="{5203CF90-F1B7-CA46-8628-87969F63E12C}"/>
          </ac:spMkLst>
        </pc:spChg>
        <pc:picChg chg="add mod">
          <ac:chgData name="Erik van der Hoeven" userId="368e19bd26b1d876" providerId="LiveId" clId="{A418D1B5-F9AA-8F47-836A-FB14A14AF31E}" dt="2019-11-17T08:05:38.319" v="274" actId="1076"/>
          <ac:picMkLst>
            <pc:docMk/>
            <pc:sldMk cId="92042207" sldId="277"/>
            <ac:picMk id="5" creationId="{B8498BF2-2437-C64B-A63A-D21C3BC3B74F}"/>
          </ac:picMkLst>
        </pc:picChg>
        <pc:picChg chg="add mod">
          <ac:chgData name="Erik van der Hoeven" userId="368e19bd26b1d876" providerId="LiveId" clId="{A418D1B5-F9AA-8F47-836A-FB14A14AF31E}" dt="2019-11-17T08:05:56.186" v="280" actId="1076"/>
          <ac:picMkLst>
            <pc:docMk/>
            <pc:sldMk cId="92042207" sldId="277"/>
            <ac:picMk id="6" creationId="{D66E6466-9084-2242-BCF9-4BE022791C8D}"/>
          </ac:picMkLst>
        </pc:picChg>
      </pc:sldChg>
      <pc:sldChg chg="addSp delSp modSp add del">
        <pc:chgData name="Erik van der Hoeven" userId="368e19bd26b1d876" providerId="LiveId" clId="{A418D1B5-F9AA-8F47-836A-FB14A14AF31E}" dt="2019-11-18T12:34:51.444" v="3803" actId="2696"/>
        <pc:sldMkLst>
          <pc:docMk/>
          <pc:sldMk cId="3135943860" sldId="278"/>
        </pc:sldMkLst>
        <pc:spChg chg="mod">
          <ac:chgData name="Erik van der Hoeven" userId="368e19bd26b1d876" providerId="LiveId" clId="{A418D1B5-F9AA-8F47-836A-FB14A14AF31E}" dt="2019-11-17T08:09:25.820" v="288" actId="20577"/>
          <ac:spMkLst>
            <pc:docMk/>
            <pc:sldMk cId="3135943860" sldId="278"/>
            <ac:spMk id="2" creationId="{5B296DCE-B0C2-FC4D-A2E2-21F65C9EDE6C}"/>
          </ac:spMkLst>
        </pc:spChg>
        <pc:spChg chg="del">
          <ac:chgData name="Erik van der Hoeven" userId="368e19bd26b1d876" providerId="LiveId" clId="{A418D1B5-F9AA-8F47-836A-FB14A14AF31E}" dt="2019-11-17T07:57:10.731" v="197" actId="478"/>
          <ac:spMkLst>
            <pc:docMk/>
            <pc:sldMk cId="3135943860" sldId="278"/>
            <ac:spMk id="3" creationId="{36F2BAD9-3721-FC4D-8FEC-8B1E5A2D26C5}"/>
          </ac:spMkLst>
        </pc:spChg>
        <pc:spChg chg="add mod">
          <ac:chgData name="Erik van der Hoeven" userId="368e19bd26b1d876" providerId="LiveId" clId="{A418D1B5-F9AA-8F47-836A-FB14A14AF31E}" dt="2019-11-17T07:58:12.376" v="212" actId="164"/>
          <ac:spMkLst>
            <pc:docMk/>
            <pc:sldMk cId="3135943860" sldId="278"/>
            <ac:spMk id="6" creationId="{27E55E4D-BB94-5C4C-882A-0B781A3A60D5}"/>
          </ac:spMkLst>
        </pc:spChg>
        <pc:spChg chg="add mod">
          <ac:chgData name="Erik van der Hoeven" userId="368e19bd26b1d876" providerId="LiveId" clId="{A418D1B5-F9AA-8F47-836A-FB14A14AF31E}" dt="2019-11-17T09:39:51.473" v="1467" actId="1076"/>
          <ac:spMkLst>
            <pc:docMk/>
            <pc:sldMk cId="3135943860" sldId="278"/>
            <ac:spMk id="12" creationId="{303076B0-CE49-E447-8871-02F8503FBCE4}"/>
          </ac:spMkLst>
        </pc:spChg>
        <pc:grpChg chg="add mod">
          <ac:chgData name="Erik van der Hoeven" userId="368e19bd26b1d876" providerId="LiveId" clId="{A418D1B5-F9AA-8F47-836A-FB14A14AF31E}" dt="2019-11-17T09:39:51.473" v="1467" actId="1076"/>
          <ac:grpSpMkLst>
            <pc:docMk/>
            <pc:sldMk cId="3135943860" sldId="278"/>
            <ac:grpSpMk id="7" creationId="{F88DAA94-B78E-064F-8A80-A8952EBF76CC}"/>
          </ac:grpSpMkLst>
        </pc:grpChg>
        <pc:picChg chg="add mod">
          <ac:chgData name="Erik van der Hoeven" userId="368e19bd26b1d876" providerId="LiveId" clId="{A418D1B5-F9AA-8F47-836A-FB14A14AF31E}" dt="2019-11-17T07:58:12.376" v="212" actId="164"/>
          <ac:picMkLst>
            <pc:docMk/>
            <pc:sldMk cId="3135943860" sldId="278"/>
            <ac:picMk id="5" creationId="{D0DE680C-9568-B242-805D-5016CFC4B794}"/>
          </ac:picMkLst>
        </pc:picChg>
        <pc:picChg chg="add del mod">
          <ac:chgData name="Erik van der Hoeven" userId="368e19bd26b1d876" providerId="LiveId" clId="{A418D1B5-F9AA-8F47-836A-FB14A14AF31E}" dt="2019-11-17T08:01:55.924" v="250" actId="478"/>
          <ac:picMkLst>
            <pc:docMk/>
            <pc:sldMk cId="3135943860" sldId="278"/>
            <ac:picMk id="9" creationId="{3D1B3A51-5826-9448-A8E1-77C557550CD7}"/>
          </ac:picMkLst>
        </pc:picChg>
        <pc:picChg chg="add del mod">
          <ac:chgData name="Erik van der Hoeven" userId="368e19bd26b1d876" providerId="LiveId" clId="{A418D1B5-F9AA-8F47-836A-FB14A14AF31E}" dt="2019-11-17T08:02:43.774" v="253" actId="478"/>
          <ac:picMkLst>
            <pc:docMk/>
            <pc:sldMk cId="3135943860" sldId="278"/>
            <ac:picMk id="10" creationId="{9960EEC8-3890-1443-95D7-685F9FE0A8C8}"/>
          </ac:picMkLst>
        </pc:picChg>
        <pc:picChg chg="add mod">
          <ac:chgData name="Erik van der Hoeven" userId="368e19bd26b1d876" providerId="LiveId" clId="{A418D1B5-F9AA-8F47-836A-FB14A14AF31E}" dt="2019-11-17T09:39:51.473" v="1467" actId="1076"/>
          <ac:picMkLst>
            <pc:docMk/>
            <pc:sldMk cId="3135943860" sldId="278"/>
            <ac:picMk id="11" creationId="{1BD66667-EEFF-0E4E-980D-46F98ABBCFAB}"/>
          </ac:picMkLst>
        </pc:picChg>
        <pc:picChg chg="add del mod">
          <ac:chgData name="Erik van der Hoeven" userId="368e19bd26b1d876" providerId="LiveId" clId="{A418D1B5-F9AA-8F47-836A-FB14A14AF31E}" dt="2019-11-17T08:05:35.045" v="273"/>
          <ac:picMkLst>
            <pc:docMk/>
            <pc:sldMk cId="3135943860" sldId="278"/>
            <ac:picMk id="13" creationId="{9B281AFA-5D55-0642-8211-D70A76D83186}"/>
          </ac:picMkLst>
        </pc:picChg>
      </pc:sldChg>
      <pc:sldChg chg="addSp delSp modSp add ord">
        <pc:chgData name="Erik van der Hoeven" userId="368e19bd26b1d876" providerId="LiveId" clId="{A418D1B5-F9AA-8F47-836A-FB14A14AF31E}" dt="2019-11-17T10:04:02.001" v="1658" actId="207"/>
        <pc:sldMkLst>
          <pc:docMk/>
          <pc:sldMk cId="3062024512" sldId="279"/>
        </pc:sldMkLst>
        <pc:spChg chg="mod">
          <ac:chgData name="Erik van der Hoeven" userId="368e19bd26b1d876" providerId="LiveId" clId="{A418D1B5-F9AA-8F47-836A-FB14A14AF31E}" dt="2019-11-17T09:58:10.873" v="1600" actId="14100"/>
          <ac:spMkLst>
            <pc:docMk/>
            <pc:sldMk cId="3062024512" sldId="279"/>
            <ac:spMk id="2" creationId="{4AD91AA9-2730-9D45-A682-A3DC5F94F965}"/>
          </ac:spMkLst>
        </pc:spChg>
        <pc:spChg chg="del mod">
          <ac:chgData name="Erik van der Hoeven" userId="368e19bd26b1d876" providerId="LiveId" clId="{A418D1B5-F9AA-8F47-836A-FB14A14AF31E}" dt="2019-11-17T08:57:33.599" v="1161" actId="478"/>
          <ac:spMkLst>
            <pc:docMk/>
            <pc:sldMk cId="3062024512" sldId="279"/>
            <ac:spMk id="3" creationId="{40610FF0-F568-A74D-B306-508436418A86}"/>
          </ac:spMkLst>
        </pc:spChg>
        <pc:spChg chg="mod">
          <ac:chgData name="Erik van der Hoeven" userId="368e19bd26b1d876" providerId="LiveId" clId="{A418D1B5-F9AA-8F47-836A-FB14A14AF31E}" dt="2019-11-17T09:43:28.139" v="1488" actId="207"/>
          <ac:spMkLst>
            <pc:docMk/>
            <pc:sldMk cId="3062024512" sldId="279"/>
            <ac:spMk id="7" creationId="{A3887681-286B-EB4F-B1B4-CE37A75D6253}"/>
          </ac:spMkLst>
        </pc:spChg>
        <pc:spChg chg="mod">
          <ac:chgData name="Erik van der Hoeven" userId="368e19bd26b1d876" providerId="LiveId" clId="{A418D1B5-F9AA-8F47-836A-FB14A14AF31E}" dt="2019-11-17T09:43:44.626" v="1490" actId="207"/>
          <ac:spMkLst>
            <pc:docMk/>
            <pc:sldMk cId="3062024512" sldId="279"/>
            <ac:spMk id="8" creationId="{7998FA28-8483-A043-8573-2BBAE5292B85}"/>
          </ac:spMkLst>
        </pc:spChg>
        <pc:spChg chg="add mod">
          <ac:chgData name="Erik van der Hoeven" userId="368e19bd26b1d876" providerId="LiveId" clId="{A418D1B5-F9AA-8F47-836A-FB14A14AF31E}" dt="2019-11-17T09:10:50.343" v="1326" actId="164"/>
          <ac:spMkLst>
            <pc:docMk/>
            <pc:sldMk cId="3062024512" sldId="279"/>
            <ac:spMk id="19" creationId="{379D084B-B2FA-9142-8140-459F43E88882}"/>
          </ac:spMkLst>
        </pc:spChg>
        <pc:spChg chg="add mod">
          <ac:chgData name="Erik van der Hoeven" userId="368e19bd26b1d876" providerId="LiveId" clId="{A418D1B5-F9AA-8F47-836A-FB14A14AF31E}" dt="2019-11-17T09:44:32.875" v="1538" actId="1038"/>
          <ac:spMkLst>
            <pc:docMk/>
            <pc:sldMk cId="3062024512" sldId="279"/>
            <ac:spMk id="20" creationId="{94C003EE-CF87-4040-A6BC-23B9FE9F8299}"/>
          </ac:spMkLst>
        </pc:spChg>
        <pc:spChg chg="add mod">
          <ac:chgData name="Erik van der Hoeven" userId="368e19bd26b1d876" providerId="LiveId" clId="{A418D1B5-F9AA-8F47-836A-FB14A14AF31E}" dt="2019-11-17T09:10:50.343" v="1326" actId="164"/>
          <ac:spMkLst>
            <pc:docMk/>
            <pc:sldMk cId="3062024512" sldId="279"/>
            <ac:spMk id="21" creationId="{5A524FA0-1E2C-5843-ABE2-CAA7431BC34B}"/>
          </ac:spMkLst>
        </pc:spChg>
        <pc:spChg chg="add mod">
          <ac:chgData name="Erik van der Hoeven" userId="368e19bd26b1d876" providerId="LiveId" clId="{A418D1B5-F9AA-8F47-836A-FB14A14AF31E}" dt="2019-11-17T09:10:50.343" v="1326" actId="164"/>
          <ac:spMkLst>
            <pc:docMk/>
            <pc:sldMk cId="3062024512" sldId="279"/>
            <ac:spMk id="22" creationId="{2766EF0D-D1B9-AC4E-A4BF-3F8E74269ACA}"/>
          </ac:spMkLst>
        </pc:spChg>
        <pc:spChg chg="add mod">
          <ac:chgData name="Erik van der Hoeven" userId="368e19bd26b1d876" providerId="LiveId" clId="{A418D1B5-F9AA-8F47-836A-FB14A14AF31E}" dt="2019-11-17T09:10:58.941" v="1328" actId="404"/>
          <ac:spMkLst>
            <pc:docMk/>
            <pc:sldMk cId="3062024512" sldId="279"/>
            <ac:spMk id="23" creationId="{AC4FC6F9-6100-9640-9B9C-B1A5221B617E}"/>
          </ac:spMkLst>
        </pc:spChg>
        <pc:spChg chg="add mod">
          <ac:chgData name="Erik van der Hoeven" userId="368e19bd26b1d876" providerId="LiveId" clId="{A418D1B5-F9AA-8F47-836A-FB14A14AF31E}" dt="2019-11-17T09:11:01.957" v="1329" actId="404"/>
          <ac:spMkLst>
            <pc:docMk/>
            <pc:sldMk cId="3062024512" sldId="279"/>
            <ac:spMk id="24" creationId="{2A80B571-5BE3-0049-8B27-524130557D18}"/>
          </ac:spMkLst>
        </pc:spChg>
        <pc:spChg chg="add mod">
          <ac:chgData name="Erik van der Hoeven" userId="368e19bd26b1d876" providerId="LiveId" clId="{A418D1B5-F9AA-8F47-836A-FB14A14AF31E}" dt="2019-11-17T09:10:50.343" v="1326" actId="164"/>
          <ac:spMkLst>
            <pc:docMk/>
            <pc:sldMk cId="3062024512" sldId="279"/>
            <ac:spMk id="25" creationId="{65843548-D547-1949-9862-D89959AAA28B}"/>
          </ac:spMkLst>
        </pc:spChg>
        <pc:spChg chg="add mod">
          <ac:chgData name="Erik van der Hoeven" userId="368e19bd26b1d876" providerId="LiveId" clId="{A418D1B5-F9AA-8F47-836A-FB14A14AF31E}" dt="2019-11-17T09:10:50.343" v="1326" actId="164"/>
          <ac:spMkLst>
            <pc:docMk/>
            <pc:sldMk cId="3062024512" sldId="279"/>
            <ac:spMk id="26" creationId="{77CE4C04-5153-6648-9DB4-F4BE7BD5B137}"/>
          </ac:spMkLst>
        </pc:spChg>
        <pc:spChg chg="add mod">
          <ac:chgData name="Erik van der Hoeven" userId="368e19bd26b1d876" providerId="LiveId" clId="{A418D1B5-F9AA-8F47-836A-FB14A14AF31E}" dt="2019-11-17T09:10:50.343" v="1326" actId="164"/>
          <ac:spMkLst>
            <pc:docMk/>
            <pc:sldMk cId="3062024512" sldId="279"/>
            <ac:spMk id="27" creationId="{443026DD-CD9A-4248-A10C-7EC1497A874D}"/>
          </ac:spMkLst>
        </pc:spChg>
        <pc:spChg chg="add del mod">
          <ac:chgData name="Erik van der Hoeven" userId="368e19bd26b1d876" providerId="LiveId" clId="{A418D1B5-F9AA-8F47-836A-FB14A14AF31E}" dt="2019-11-17T09:07:57.152" v="1314" actId="478"/>
          <ac:spMkLst>
            <pc:docMk/>
            <pc:sldMk cId="3062024512" sldId="279"/>
            <ac:spMk id="28" creationId="{DEA9D172-524B-684F-9289-58A8E3D052FF}"/>
          </ac:spMkLst>
        </pc:spChg>
        <pc:spChg chg="add mod">
          <ac:chgData name="Erik van der Hoeven" userId="368e19bd26b1d876" providerId="LiveId" clId="{A418D1B5-F9AA-8F47-836A-FB14A14AF31E}" dt="2019-11-17T09:44:32.875" v="1538" actId="1038"/>
          <ac:spMkLst>
            <pc:docMk/>
            <pc:sldMk cId="3062024512" sldId="279"/>
            <ac:spMk id="30" creationId="{B5ED9BCF-5605-4845-99A3-769B7BE1AEE4}"/>
          </ac:spMkLst>
        </pc:spChg>
        <pc:spChg chg="add mod">
          <ac:chgData name="Erik van der Hoeven" userId="368e19bd26b1d876" providerId="LiveId" clId="{A418D1B5-F9AA-8F47-836A-FB14A14AF31E}" dt="2019-11-17T09:55:16.370" v="1544" actId="313"/>
          <ac:spMkLst>
            <pc:docMk/>
            <pc:sldMk cId="3062024512" sldId="279"/>
            <ac:spMk id="31" creationId="{0688CB2C-4E42-E346-977E-1DA1FF0F317C}"/>
          </ac:spMkLst>
        </pc:spChg>
        <pc:spChg chg="add del mod">
          <ac:chgData name="Erik van der Hoeven" userId="368e19bd26b1d876" providerId="LiveId" clId="{A418D1B5-F9AA-8F47-836A-FB14A14AF31E}" dt="2019-11-17T09:25:09.177" v="1391" actId="478"/>
          <ac:spMkLst>
            <pc:docMk/>
            <pc:sldMk cId="3062024512" sldId="279"/>
            <ac:spMk id="36" creationId="{82DDF3AD-463D-0F48-9478-2C960D95A4D2}"/>
          </ac:spMkLst>
        </pc:spChg>
        <pc:spChg chg="add del">
          <ac:chgData name="Erik van der Hoeven" userId="368e19bd26b1d876" providerId="LiveId" clId="{A418D1B5-F9AA-8F47-836A-FB14A14AF31E}" dt="2019-11-17T09:25:14.034" v="1393"/>
          <ac:spMkLst>
            <pc:docMk/>
            <pc:sldMk cId="3062024512" sldId="279"/>
            <ac:spMk id="37" creationId="{166DEC1F-C509-4946-B3A5-4E7AA9A5C27B}"/>
          </ac:spMkLst>
        </pc:spChg>
        <pc:spChg chg="add mod">
          <ac:chgData name="Erik van der Hoeven" userId="368e19bd26b1d876" providerId="LiveId" clId="{A418D1B5-F9AA-8F47-836A-FB14A14AF31E}" dt="2019-11-17T09:44:32.875" v="1538" actId="1038"/>
          <ac:spMkLst>
            <pc:docMk/>
            <pc:sldMk cId="3062024512" sldId="279"/>
            <ac:spMk id="38" creationId="{E7F2A1A5-954F-284C-9F3A-B209AE123E92}"/>
          </ac:spMkLst>
        </pc:spChg>
        <pc:spChg chg="add mod">
          <ac:chgData name="Erik van der Hoeven" userId="368e19bd26b1d876" providerId="LiveId" clId="{A418D1B5-F9AA-8F47-836A-FB14A14AF31E}" dt="2019-11-17T09:44:32.875" v="1538" actId="1038"/>
          <ac:spMkLst>
            <pc:docMk/>
            <pc:sldMk cId="3062024512" sldId="279"/>
            <ac:spMk id="39" creationId="{D5A3B30C-4D7C-4849-BF6E-6F05C56D3012}"/>
          </ac:spMkLst>
        </pc:spChg>
        <pc:spChg chg="add mod">
          <ac:chgData name="Erik van der Hoeven" userId="368e19bd26b1d876" providerId="LiveId" clId="{A418D1B5-F9AA-8F47-836A-FB14A14AF31E}" dt="2019-11-17T09:44:32.875" v="1538" actId="1038"/>
          <ac:spMkLst>
            <pc:docMk/>
            <pc:sldMk cId="3062024512" sldId="279"/>
            <ac:spMk id="40" creationId="{4E665E73-4C06-FC48-B922-CDD607686F99}"/>
          </ac:spMkLst>
        </pc:spChg>
        <pc:spChg chg="mod">
          <ac:chgData name="Erik van der Hoeven" userId="368e19bd26b1d876" providerId="LiveId" clId="{A418D1B5-F9AA-8F47-836A-FB14A14AF31E}" dt="2019-11-17T10:03:52.179" v="1657" actId="207"/>
          <ac:spMkLst>
            <pc:docMk/>
            <pc:sldMk cId="3062024512" sldId="279"/>
            <ac:spMk id="44" creationId="{D22F991F-247F-8B4A-918A-8119338D26B7}"/>
          </ac:spMkLst>
        </pc:spChg>
        <pc:spChg chg="mod">
          <ac:chgData name="Erik van der Hoeven" userId="368e19bd26b1d876" providerId="LiveId" clId="{A418D1B5-F9AA-8F47-836A-FB14A14AF31E}" dt="2019-11-17T10:04:02.001" v="1658" actId="207"/>
          <ac:spMkLst>
            <pc:docMk/>
            <pc:sldMk cId="3062024512" sldId="279"/>
            <ac:spMk id="45" creationId="{2D86EE1D-A0D2-A940-B2EE-90B42EDE3787}"/>
          </ac:spMkLst>
        </pc:spChg>
        <pc:spChg chg="add mod">
          <ac:chgData name="Erik van der Hoeven" userId="368e19bd26b1d876" providerId="LiveId" clId="{A418D1B5-F9AA-8F47-836A-FB14A14AF31E}" dt="2019-11-17T09:59:04.841" v="1611" actId="1076"/>
          <ac:spMkLst>
            <pc:docMk/>
            <pc:sldMk cId="3062024512" sldId="279"/>
            <ac:spMk id="57" creationId="{A05CAF97-667B-2146-A996-B13EC343F7E7}"/>
          </ac:spMkLst>
        </pc:spChg>
        <pc:spChg chg="add mod">
          <ac:chgData name="Erik van der Hoeven" userId="368e19bd26b1d876" providerId="LiveId" clId="{A418D1B5-F9AA-8F47-836A-FB14A14AF31E}" dt="2019-11-17T09:59:16.810" v="1615" actId="20577"/>
          <ac:spMkLst>
            <pc:docMk/>
            <pc:sldMk cId="3062024512" sldId="279"/>
            <ac:spMk id="58" creationId="{D4F1A866-23A5-4243-AF15-6B718B4EC948}"/>
          </ac:spMkLst>
        </pc:spChg>
        <pc:grpChg chg="add del">
          <ac:chgData name="Erik van der Hoeven" userId="368e19bd26b1d876" providerId="LiveId" clId="{A418D1B5-F9AA-8F47-836A-FB14A14AF31E}" dt="2019-11-17T09:56:02.209" v="1545"/>
          <ac:grpSpMkLst>
            <pc:docMk/>
            <pc:sldMk cId="3062024512" sldId="279"/>
            <ac:grpSpMk id="5" creationId="{086DAD82-452F-064C-83E0-735D2931F4BA}"/>
          </ac:grpSpMkLst>
        </pc:grpChg>
        <pc:grpChg chg="add mod">
          <ac:chgData name="Erik van der Hoeven" userId="368e19bd26b1d876" providerId="LiveId" clId="{A418D1B5-F9AA-8F47-836A-FB14A14AF31E}" dt="2019-11-17T09:44:32.875" v="1538" actId="1038"/>
          <ac:grpSpMkLst>
            <pc:docMk/>
            <pc:sldMk cId="3062024512" sldId="279"/>
            <ac:grpSpMk id="29" creationId="{3588FF1A-3A61-2549-B1D7-CA6ACBEDC5B7}"/>
          </ac:grpSpMkLst>
        </pc:grpChg>
        <pc:grpChg chg="add mod">
          <ac:chgData name="Erik van der Hoeven" userId="368e19bd26b1d876" providerId="LiveId" clId="{A418D1B5-F9AA-8F47-836A-FB14A14AF31E}" dt="2019-11-17T09:57:58.512" v="1582" actId="1076"/>
          <ac:grpSpMkLst>
            <pc:docMk/>
            <pc:sldMk cId="3062024512" sldId="279"/>
            <ac:grpSpMk id="41" creationId="{1BB1B8CF-5B92-5042-9D1F-E7E7D28AA252}"/>
          </ac:grpSpMkLst>
        </pc:grpChg>
        <pc:picChg chg="add mod">
          <ac:chgData name="Erik van der Hoeven" userId="368e19bd26b1d876" providerId="LiveId" clId="{A418D1B5-F9AA-8F47-836A-FB14A14AF31E}" dt="2019-11-17T09:44:32.875" v="1538" actId="1038"/>
          <ac:picMkLst>
            <pc:docMk/>
            <pc:sldMk cId="3062024512" sldId="279"/>
            <ac:picMk id="32" creationId="{9031B753-C9C0-664F-86CA-E38E23A55952}"/>
          </ac:picMkLst>
        </pc:picChg>
        <pc:picChg chg="add mod modCrop">
          <ac:chgData name="Erik van der Hoeven" userId="368e19bd26b1d876" providerId="LiveId" clId="{A418D1B5-F9AA-8F47-836A-FB14A14AF31E}" dt="2019-11-17T09:44:32.875" v="1538" actId="1038"/>
          <ac:picMkLst>
            <pc:docMk/>
            <pc:sldMk cId="3062024512" sldId="279"/>
            <ac:picMk id="33" creationId="{177B1A3F-69D5-E247-AB72-5E2656B73B92}"/>
          </ac:picMkLst>
        </pc:picChg>
        <pc:picChg chg="add mod">
          <ac:chgData name="Erik van der Hoeven" userId="368e19bd26b1d876" providerId="LiveId" clId="{A418D1B5-F9AA-8F47-836A-FB14A14AF31E}" dt="2019-11-17T09:44:32.875" v="1538" actId="1038"/>
          <ac:picMkLst>
            <pc:docMk/>
            <pc:sldMk cId="3062024512" sldId="279"/>
            <ac:picMk id="34" creationId="{3DFE1658-FE60-DC40-A2E1-CD4D114C879C}"/>
          </ac:picMkLst>
        </pc:picChg>
        <pc:picChg chg="add mod">
          <ac:chgData name="Erik van der Hoeven" userId="368e19bd26b1d876" providerId="LiveId" clId="{A418D1B5-F9AA-8F47-836A-FB14A14AF31E}" dt="2019-11-17T09:44:32.875" v="1538" actId="1038"/>
          <ac:picMkLst>
            <pc:docMk/>
            <pc:sldMk cId="3062024512" sldId="279"/>
            <ac:picMk id="35" creationId="{D0EA0131-963F-AD45-971C-C67BFF12236E}"/>
          </ac:picMkLst>
        </pc:picChg>
        <pc:cxnChg chg="add del mod">
          <ac:chgData name="Erik van der Hoeven" userId="368e19bd26b1d876" providerId="LiveId" clId="{A418D1B5-F9AA-8F47-836A-FB14A14AF31E}" dt="2019-11-17T09:58:31.947" v="1602" actId="11529"/>
          <ac:cxnSpMkLst>
            <pc:docMk/>
            <pc:sldMk cId="3062024512" sldId="279"/>
            <ac:cxnSpMk id="56" creationId="{A9C0BF29-CA10-E94A-8727-E462988C2000}"/>
          </ac:cxnSpMkLst>
        </pc:cxnChg>
      </pc:sldChg>
      <pc:sldChg chg="addSp delSp modSp add">
        <pc:chgData name="Erik van der Hoeven" userId="368e19bd26b1d876" providerId="LiveId" clId="{A418D1B5-F9AA-8F47-836A-FB14A14AF31E}" dt="2019-11-17T16:59:25.808" v="1809" actId="1076"/>
        <pc:sldMkLst>
          <pc:docMk/>
          <pc:sldMk cId="2021447935" sldId="280"/>
        </pc:sldMkLst>
        <pc:spChg chg="mod">
          <ac:chgData name="Erik van der Hoeven" userId="368e19bd26b1d876" providerId="LiveId" clId="{A418D1B5-F9AA-8F47-836A-FB14A14AF31E}" dt="2019-11-17T10:03:03.797" v="1655" actId="14100"/>
          <ac:spMkLst>
            <pc:docMk/>
            <pc:sldMk cId="2021447935" sldId="280"/>
            <ac:spMk id="2" creationId="{1126559F-9948-AC40-9CF9-4575B00B3B24}"/>
          </ac:spMkLst>
        </pc:spChg>
        <pc:spChg chg="del">
          <ac:chgData name="Erik van der Hoeven" userId="368e19bd26b1d876" providerId="LiveId" clId="{A418D1B5-F9AA-8F47-836A-FB14A14AF31E}" dt="2019-11-17T10:01:54.363" v="1633" actId="478"/>
          <ac:spMkLst>
            <pc:docMk/>
            <pc:sldMk cId="2021447935" sldId="280"/>
            <ac:spMk id="3" creationId="{476CAF21-709A-FF4E-81E5-1521648F6DA7}"/>
          </ac:spMkLst>
        </pc:spChg>
        <pc:spChg chg="mod">
          <ac:chgData name="Erik van der Hoeven" userId="368e19bd26b1d876" providerId="LiveId" clId="{A418D1B5-F9AA-8F47-836A-FB14A14AF31E}" dt="2019-11-17T10:04:24.021" v="1659" actId="207"/>
          <ac:spMkLst>
            <pc:docMk/>
            <pc:sldMk cId="2021447935" sldId="280"/>
            <ac:spMk id="8" creationId="{7F415B6A-EB8A-E049-B27C-B2B24CC694ED}"/>
          </ac:spMkLst>
        </pc:spChg>
        <pc:spChg chg="mod">
          <ac:chgData name="Erik van der Hoeven" userId="368e19bd26b1d876" providerId="LiveId" clId="{A418D1B5-F9AA-8F47-836A-FB14A14AF31E}" dt="2019-11-17T10:04:28.538" v="1660" actId="207"/>
          <ac:spMkLst>
            <pc:docMk/>
            <pc:sldMk cId="2021447935" sldId="280"/>
            <ac:spMk id="10" creationId="{4D653837-A891-BE4C-9F3B-8A26A5DF80EC}"/>
          </ac:spMkLst>
        </pc:spChg>
        <pc:spChg chg="add mod">
          <ac:chgData name="Erik van der Hoeven" userId="368e19bd26b1d876" providerId="LiveId" clId="{A418D1B5-F9AA-8F47-836A-FB14A14AF31E}" dt="2019-11-17T16:57:35.695" v="1750" actId="113"/>
          <ac:spMkLst>
            <pc:docMk/>
            <pc:sldMk cId="2021447935" sldId="280"/>
            <ac:spMk id="19" creationId="{204F7F75-75EC-A74D-A35D-38784F8EBD37}"/>
          </ac:spMkLst>
        </pc:spChg>
        <pc:spChg chg="add mod">
          <ac:chgData name="Erik van der Hoeven" userId="368e19bd26b1d876" providerId="LiveId" clId="{A418D1B5-F9AA-8F47-836A-FB14A14AF31E}" dt="2019-11-17T16:59:15.518" v="1807" actId="1076"/>
          <ac:spMkLst>
            <pc:docMk/>
            <pc:sldMk cId="2021447935" sldId="280"/>
            <ac:spMk id="20" creationId="{A851E8E3-BFAD-2C49-A505-55C0565AEDA6}"/>
          </ac:spMkLst>
        </pc:spChg>
        <pc:spChg chg="add mod">
          <ac:chgData name="Erik van der Hoeven" userId="368e19bd26b1d876" providerId="LiveId" clId="{A418D1B5-F9AA-8F47-836A-FB14A14AF31E}" dt="2019-11-17T16:59:21.611" v="1808" actId="1076"/>
          <ac:spMkLst>
            <pc:docMk/>
            <pc:sldMk cId="2021447935" sldId="280"/>
            <ac:spMk id="21" creationId="{88CC7F30-EE97-0140-8DE8-C860B147B97D}"/>
          </ac:spMkLst>
        </pc:spChg>
        <pc:spChg chg="add mod">
          <ac:chgData name="Erik van der Hoeven" userId="368e19bd26b1d876" providerId="LiveId" clId="{A418D1B5-F9AA-8F47-836A-FB14A14AF31E}" dt="2019-11-17T16:59:25.808" v="1809" actId="1076"/>
          <ac:spMkLst>
            <pc:docMk/>
            <pc:sldMk cId="2021447935" sldId="280"/>
            <ac:spMk id="22" creationId="{43160094-A58C-2344-B232-221BDFDDC323}"/>
          </ac:spMkLst>
        </pc:spChg>
        <pc:grpChg chg="add">
          <ac:chgData name="Erik van der Hoeven" userId="368e19bd26b1d876" providerId="LiveId" clId="{A418D1B5-F9AA-8F47-836A-FB14A14AF31E}" dt="2019-11-17T10:02:05.646" v="1634"/>
          <ac:grpSpMkLst>
            <pc:docMk/>
            <pc:sldMk cId="2021447935" sldId="280"/>
            <ac:grpSpMk id="5" creationId="{02C97049-D075-DB4D-AF5F-F4964F4ED0B8}"/>
          </ac:grpSpMkLst>
        </pc:grpChg>
        <pc:graphicFrameChg chg="add mod modGraphic">
          <ac:chgData name="Erik van der Hoeven" userId="368e19bd26b1d876" providerId="LiveId" clId="{A418D1B5-F9AA-8F47-836A-FB14A14AF31E}" dt="2019-11-17T16:57:41.849" v="1751" actId="1076"/>
          <ac:graphicFrameMkLst>
            <pc:docMk/>
            <pc:sldMk cId="2021447935" sldId="280"/>
            <ac:graphicFrameMk id="3" creationId="{1016DEE7-20A0-234F-AA5A-034B23F686A4}"/>
          </ac:graphicFrameMkLst>
        </pc:graphicFrameChg>
      </pc:sldChg>
      <pc:sldChg chg="add del">
        <pc:chgData name="Erik van der Hoeven" userId="368e19bd26b1d876" providerId="LiveId" clId="{A418D1B5-F9AA-8F47-836A-FB14A14AF31E}" dt="2019-11-17T18:08:40.825" v="3578" actId="2696"/>
        <pc:sldMkLst>
          <pc:docMk/>
          <pc:sldMk cId="3668683038" sldId="281"/>
        </pc:sldMkLst>
      </pc:sldChg>
      <pc:sldChg chg="addSp delSp modSp add">
        <pc:chgData name="Erik van der Hoeven" userId="368e19bd26b1d876" providerId="LiveId" clId="{A418D1B5-F9AA-8F47-836A-FB14A14AF31E}" dt="2019-11-17T18:58:18.986" v="3604" actId="14100"/>
        <pc:sldMkLst>
          <pc:docMk/>
          <pc:sldMk cId="3813373029" sldId="281"/>
        </pc:sldMkLst>
        <pc:spChg chg="mod">
          <ac:chgData name="Erik van der Hoeven" userId="368e19bd26b1d876" providerId="LiveId" clId="{A418D1B5-F9AA-8F47-836A-FB14A14AF31E}" dt="2019-11-17T18:58:18.986" v="3604" actId="14100"/>
          <ac:spMkLst>
            <pc:docMk/>
            <pc:sldMk cId="3813373029" sldId="281"/>
            <ac:spMk id="2" creationId="{773DF1FE-C9D8-2841-AB8A-7B4D669E67FA}"/>
          </ac:spMkLst>
        </pc:spChg>
        <pc:spChg chg="del mod">
          <ac:chgData name="Erik van der Hoeven" userId="368e19bd26b1d876" providerId="LiveId" clId="{A418D1B5-F9AA-8F47-836A-FB14A14AF31E}" dt="2019-11-17T18:57:56.910" v="3583" actId="478"/>
          <ac:spMkLst>
            <pc:docMk/>
            <pc:sldMk cId="3813373029" sldId="281"/>
            <ac:spMk id="3" creationId="{7E530B9E-1500-0141-B053-7DE0032AF2FA}"/>
          </ac:spMkLst>
        </pc:spChg>
        <pc:picChg chg="add">
          <ac:chgData name="Erik van der Hoeven" userId="368e19bd26b1d876" providerId="LiveId" clId="{A418D1B5-F9AA-8F47-836A-FB14A14AF31E}" dt="2019-11-17T18:57:51.999" v="3582"/>
          <ac:picMkLst>
            <pc:docMk/>
            <pc:sldMk cId="3813373029" sldId="281"/>
            <ac:picMk id="5" creationId="{C97EA1FA-6842-5F45-90A6-B6979558CC06}"/>
          </ac:picMkLst>
        </pc:picChg>
      </pc:sldChg>
      <pc:sldChg chg="addSp delSp modSp add">
        <pc:chgData name="Erik van der Hoeven" userId="368e19bd26b1d876" providerId="LiveId" clId="{A418D1B5-F9AA-8F47-836A-FB14A14AF31E}" dt="2019-11-17T19:13:48.344" v="3656" actId="1076"/>
        <pc:sldMkLst>
          <pc:docMk/>
          <pc:sldMk cId="1022584231" sldId="282"/>
        </pc:sldMkLst>
        <pc:spChg chg="mod">
          <ac:chgData name="Erik van der Hoeven" userId="368e19bd26b1d876" providerId="LiveId" clId="{A418D1B5-F9AA-8F47-836A-FB14A14AF31E}" dt="2019-11-17T19:13:40.705" v="3653" actId="20577"/>
          <ac:spMkLst>
            <pc:docMk/>
            <pc:sldMk cId="1022584231" sldId="282"/>
            <ac:spMk id="2" creationId="{8E5D5569-2F71-C149-A575-CE38DC4C6884}"/>
          </ac:spMkLst>
        </pc:spChg>
        <pc:spChg chg="del mod">
          <ac:chgData name="Erik van der Hoeven" userId="368e19bd26b1d876" providerId="LiveId" clId="{A418D1B5-F9AA-8F47-836A-FB14A14AF31E}" dt="2019-11-17T19:13:44.185" v="3654" actId="478"/>
          <ac:spMkLst>
            <pc:docMk/>
            <pc:sldMk cId="1022584231" sldId="282"/>
            <ac:spMk id="3" creationId="{871318F4-3851-4B4A-8FA4-9742F110ADE0}"/>
          </ac:spMkLst>
        </pc:spChg>
        <pc:picChg chg="add mod">
          <ac:chgData name="Erik van der Hoeven" userId="368e19bd26b1d876" providerId="LiveId" clId="{A418D1B5-F9AA-8F47-836A-FB14A14AF31E}" dt="2019-11-17T19:13:48.344" v="3656" actId="1076"/>
          <ac:picMkLst>
            <pc:docMk/>
            <pc:sldMk cId="1022584231" sldId="282"/>
            <ac:picMk id="5" creationId="{4AF7AC35-ED61-F44E-9364-27EBA654B6AB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5E45A5-A29D-4E3B-B598-F32F75400083}" type="datetimeFigureOut">
              <a:rPr lang="nl-NL" smtClean="0"/>
              <a:t>18-11-2019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BF5EA7-A535-4ACE-B87A-C2984926A9ED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608395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F8CFED-38D0-4B88-9B36-FF395476E392}" type="datetimeFigureOut">
              <a:rPr lang="nl-NL" smtClean="0"/>
              <a:t>18-11-2019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FACC1F-386F-4E42-8E38-7BACBF493300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091789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FACC1F-386F-4E42-8E38-7BACBF493300}" type="slidenum">
              <a:rPr lang="nl-NL" smtClean="0"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584703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afbeelding 6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algn="l">
              <a:defRPr/>
            </a:lvl1pPr>
          </a:lstStyle>
          <a:p>
            <a:r>
              <a:rPr lang="nl-NL" dirty="0"/>
              <a:t>Klik hier en voeg de afbeelding in, klik vervolgens 'reset' of 'opnieuw instellen' in het menu</a:t>
            </a:r>
          </a:p>
        </p:txBody>
      </p:sp>
      <p:sp>
        <p:nvSpPr>
          <p:cNvPr id="9" name="Tijdelijke aanduiding voor tekst 11"/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0" tIns="0" rIns="0" bIns="0">
            <a:noAutofit/>
          </a:bodyPr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endParaRPr lang="nl-NL" dirty="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206620" y="4484914"/>
            <a:ext cx="5876351" cy="1120798"/>
          </a:xfrm>
        </p:spPr>
        <p:txBody>
          <a:bodyPr tIns="0" anchor="b">
            <a:noAutofit/>
          </a:bodyPr>
          <a:lstStyle>
            <a:lvl1pPr algn="l">
              <a:defRPr lang="nl-NL" sz="2800" b="1" kern="1200" cap="all" spc="-5" baseline="0" smtClean="0">
                <a:solidFill>
                  <a:schemeClr val="tx2"/>
                </a:solidFill>
                <a:latin typeface="+mj-lt"/>
                <a:ea typeface="+mn-ea"/>
                <a:cs typeface="Arial Black"/>
              </a:defRPr>
            </a:lvl1pPr>
          </a:lstStyle>
          <a:p>
            <a:r>
              <a:rPr lang="nl-NL" dirty="0"/>
              <a:t>Klik om de stijl te bewerken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206620" y="5654426"/>
            <a:ext cx="5876351" cy="760888"/>
          </a:xfrm>
        </p:spPr>
        <p:txBody>
          <a:bodyPr lIns="0" tIns="0" rIns="0" bIns="0"/>
          <a:lstStyle>
            <a:lvl1pPr marL="0" indent="0" algn="l">
              <a:buNone/>
              <a:defRPr lang="nl-NL" sz="1800" kern="1200" spc="-5" dirty="0" smtClean="0">
                <a:solidFill>
                  <a:srgbClr val="213343"/>
                </a:solidFill>
                <a:latin typeface="+mn-lt"/>
                <a:ea typeface="+mn-ea"/>
                <a:cs typeface="Arial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dirty="0"/>
              <a:t>Klik om de ondertitelstijl van het model te bewerken</a:t>
            </a:r>
          </a:p>
        </p:txBody>
      </p:sp>
      <p:sp>
        <p:nvSpPr>
          <p:cNvPr id="14" name="Tijdelijke aanduiding voor tekst 13"/>
          <p:cNvSpPr>
            <a:spLocks noGrp="1"/>
          </p:cNvSpPr>
          <p:nvPr>
            <p:ph type="body" sz="quarter" idx="13" hasCustomPrompt="1"/>
          </p:nvPr>
        </p:nvSpPr>
        <p:spPr>
          <a:xfrm>
            <a:off x="8522539" y="2260840"/>
            <a:ext cx="2159000" cy="1208074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lang="nl-NL" sz="1300" kern="1200" dirty="0">
                <a:solidFill>
                  <a:srgbClr val="FFFFFF"/>
                </a:solidFill>
                <a:latin typeface="+mn-lt"/>
                <a:ea typeface="+mn-ea"/>
                <a:cs typeface="Arial"/>
              </a:defRPr>
            </a:lvl1pPr>
          </a:lstStyle>
          <a:p>
            <a:pPr lvl="0"/>
            <a:r>
              <a:rPr lang="nl-NL" dirty="0"/>
              <a:t>Naam</a:t>
            </a:r>
          </a:p>
        </p:txBody>
      </p:sp>
      <p:sp>
        <p:nvSpPr>
          <p:cNvPr id="15" name="Tijdelijke aanduiding voor tekst 13"/>
          <p:cNvSpPr>
            <a:spLocks noGrp="1"/>
          </p:cNvSpPr>
          <p:nvPr>
            <p:ph type="body" sz="quarter" idx="14" hasCustomPrompt="1"/>
          </p:nvPr>
        </p:nvSpPr>
        <p:spPr>
          <a:xfrm>
            <a:off x="8522539" y="1103085"/>
            <a:ext cx="2159000" cy="772229"/>
          </a:xfrm>
        </p:spPr>
        <p:txBody>
          <a:bodyPr lIns="0" tIns="0" rIns="0" bIns="0" anchor="b">
            <a:noAutofit/>
          </a:bodyPr>
          <a:lstStyle>
            <a:lvl1pPr marL="0" indent="0">
              <a:buNone/>
              <a:defRPr lang="nl-NL" sz="1300" i="1" kern="1200" dirty="0">
                <a:solidFill>
                  <a:srgbClr val="213343"/>
                </a:solidFill>
                <a:latin typeface="+mn-lt"/>
                <a:ea typeface="+mn-ea"/>
                <a:cs typeface="Arial"/>
              </a:defRPr>
            </a:lvl1pPr>
          </a:lstStyle>
          <a:p>
            <a:pPr lvl="0"/>
            <a:r>
              <a:rPr lang="nl-NL" dirty="0"/>
              <a:t>Versie/Datum</a:t>
            </a:r>
          </a:p>
        </p:txBody>
      </p:sp>
    </p:spTree>
    <p:extLst>
      <p:ext uri="{BB962C8B-B14F-4D97-AF65-F5344CB8AC3E}">
        <p14:creationId xmlns:p14="http://schemas.microsoft.com/office/powerpoint/2010/main" val="288054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jdelijke aanduiding voor afbeelding 6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algn="l">
              <a:defRPr/>
            </a:lvl1pPr>
          </a:lstStyle>
          <a:p>
            <a:r>
              <a:rPr lang="nl-NL" dirty="0"/>
              <a:t>Klik hier en voeg de afbeelding in, klik vervolgens 'reset' of 'opnieuw instellen' in het menu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409838" y="5321860"/>
            <a:ext cx="9970775" cy="428835"/>
          </a:xfrm>
        </p:spPr>
        <p:txBody>
          <a:bodyPr anchor="b"/>
          <a:lstStyle>
            <a:lvl1pPr>
              <a:defRPr lang="nl-NL" sz="2800" b="1" kern="1200" cap="all" spc="-5" baseline="0" smtClean="0">
                <a:solidFill>
                  <a:srgbClr val="FFFFFF"/>
                </a:solidFill>
                <a:latin typeface="+mj-lt"/>
                <a:ea typeface="+mn-ea"/>
                <a:cs typeface="Arial Black"/>
              </a:defRPr>
            </a:lvl1pPr>
          </a:lstStyle>
          <a:p>
            <a:r>
              <a:rPr lang="nl-NL" dirty="0"/>
              <a:t>Klik om de stijl te bewerken</a:t>
            </a:r>
          </a:p>
        </p:txBody>
      </p:sp>
      <p:sp>
        <p:nvSpPr>
          <p:cNvPr id="16" name="Tijdelijke aanduiding voor tekst 11"/>
          <p:cNvSpPr>
            <a:spLocks noGrp="1"/>
          </p:cNvSpPr>
          <p:nvPr>
            <p:ph type="body" sz="quarter" idx="11"/>
          </p:nvPr>
        </p:nvSpPr>
        <p:spPr>
          <a:xfrm>
            <a:off x="7923882" y="812880"/>
            <a:ext cx="3456000" cy="3456000"/>
          </a:xfrm>
          <a:blipFill>
            <a:blip r:embed="rId2"/>
            <a:stretch>
              <a:fillRect/>
            </a:stretch>
          </a:blipFill>
        </p:spPr>
        <p:txBody>
          <a:bodyPr lIns="0" tIns="0" rIns="0" bIns="0">
            <a:noAutofit/>
          </a:bodyPr>
          <a:lstStyle>
            <a:lvl1pPr marL="0" indent="0" algn="r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endParaRPr lang="nl-NL" dirty="0"/>
          </a:p>
        </p:txBody>
      </p:sp>
      <p:sp>
        <p:nvSpPr>
          <p:cNvPr id="3" name="#"/>
          <p:cNvSpPr>
            <a:spLocks noGrp="1"/>
          </p:cNvSpPr>
          <p:nvPr>
            <p:ph type="body" idx="1" hasCustomPrompt="1"/>
          </p:nvPr>
        </p:nvSpPr>
        <p:spPr>
          <a:xfrm>
            <a:off x="8169275" y="1084233"/>
            <a:ext cx="2978150" cy="2103467"/>
          </a:xfrm>
        </p:spPr>
        <p:txBody>
          <a:bodyPr wrap="none" lIns="0" rIns="0">
            <a:noAutofit/>
          </a:bodyPr>
          <a:lstStyle>
            <a:lvl1pPr marL="0" indent="0" algn="ctr">
              <a:buNone/>
              <a:defRPr sz="139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3993191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angepaste inde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afbeelding 6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algn="l">
              <a:defRPr/>
            </a:lvl1pPr>
          </a:lstStyle>
          <a:p>
            <a:r>
              <a:rPr lang="nl-NL" dirty="0"/>
              <a:t>Klik hier en voeg de afbeelding in, klik vervolgens 'reset' of 'opnieuw instellen' in het menu</a:t>
            </a:r>
          </a:p>
        </p:txBody>
      </p:sp>
      <p:sp>
        <p:nvSpPr>
          <p:cNvPr id="12" name="Tijdelijke aanduiding voor tekst 11"/>
          <p:cNvSpPr>
            <a:spLocks noGrp="1"/>
          </p:cNvSpPr>
          <p:nvPr>
            <p:ph type="body" sz="quarter" idx="11"/>
          </p:nvPr>
        </p:nvSpPr>
        <p:spPr>
          <a:xfrm>
            <a:off x="1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0" tIns="0" rIns="0" bIns="0">
            <a:noAutofit/>
          </a:bodyPr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548626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B3C376-5D9F-4226-A5F2-4B02E04CD972}" type="datetime1">
              <a:rPr lang="nl-NL" smtClean="0"/>
              <a:t>18-11-2019</a:t>
            </a:fld>
            <a:endParaRPr lang="nl-NL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korte titel presentatie - aan te passen via voettekst</a:t>
            </a:r>
          </a:p>
        </p:txBody>
      </p:sp>
      <p:sp>
        <p:nvSpPr>
          <p:cNvPr id="7" name="Tijdelijke aanduiding voor dianummer 15">
            <a:extLst>
              <a:ext uri="{FF2B5EF4-FFF2-40B4-BE49-F238E27FC236}">
                <a16:creationId xmlns:a16="http://schemas.microsoft.com/office/drawing/2014/main" id="{30D7B09E-ACB5-437E-A74A-1D058B1C46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26632" y="6353701"/>
            <a:ext cx="574829" cy="166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algn="r">
              <a:defRPr kumimoji="0" lang="nl-NL" sz="1050" b="0" i="0" u="none" strike="noStrike" cap="none" spc="0" normalizeH="0" baseline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cs typeface="Arial"/>
              </a:defRPr>
            </a:lvl1pPr>
          </a:lstStyle>
          <a:p>
            <a:pPr marL="25400">
              <a:lnSpc>
                <a:spcPts val="1425"/>
              </a:lnSpc>
            </a:pPr>
            <a:fld id="{68BC35B1-DB37-4D69-B23B-4C9E9B475BB5}" type="slidenum">
              <a:rPr lang="en-GB" smtClean="0"/>
              <a:pPr marL="25400">
                <a:lnSpc>
                  <a:spcPts val="1425"/>
                </a:lnSpc>
              </a:pPr>
              <a:t>‹nr.›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36565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ocati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36"/>
          <a:stretch/>
        </p:blipFill>
        <p:spPr>
          <a:xfrm>
            <a:off x="4622800" y="0"/>
            <a:ext cx="7569200" cy="6858000"/>
          </a:xfrm>
          <a:prstGeom prst="rect">
            <a:avLst/>
          </a:prstGeom>
        </p:spPr>
      </p:pic>
      <p:sp>
        <p:nvSpPr>
          <p:cNvPr id="5" name="object 11"/>
          <p:cNvSpPr txBox="1"/>
          <p:nvPr userDrawn="1"/>
        </p:nvSpPr>
        <p:spPr>
          <a:xfrm>
            <a:off x="2613875" y="1027530"/>
            <a:ext cx="1895475" cy="635000"/>
          </a:xfrm>
          <a:prstGeom prst="rect">
            <a:avLst/>
          </a:prstGeom>
        </p:spPr>
        <p:txBody>
          <a:bodyPr vert="horz" wrap="square" lIns="0" tIns="33019" rIns="0" bIns="0" rtlCol="0">
            <a:spAutoFit/>
          </a:bodyPr>
          <a:lstStyle/>
          <a:p>
            <a:pPr marL="337820">
              <a:lnSpc>
                <a:spcPct val="100000"/>
              </a:lnSpc>
              <a:spcBef>
                <a:spcPts val="259"/>
              </a:spcBef>
            </a:pPr>
            <a:r>
              <a:rPr sz="1200" b="1" dirty="0">
                <a:solidFill>
                  <a:schemeClr val="tx2"/>
                </a:solidFill>
                <a:latin typeface="Arial Black"/>
                <a:cs typeface="Arial Black"/>
              </a:rPr>
              <a:t>HOOF</a:t>
            </a:r>
            <a:r>
              <a:rPr sz="1200" b="1" spc="-45" dirty="0">
                <a:solidFill>
                  <a:schemeClr val="tx2"/>
                </a:solidFill>
                <a:latin typeface="Arial Black"/>
                <a:cs typeface="Arial Black"/>
              </a:rPr>
              <a:t>D</a:t>
            </a:r>
            <a:r>
              <a:rPr sz="1200" b="1" dirty="0">
                <a:solidFill>
                  <a:schemeClr val="tx2"/>
                </a:solidFill>
                <a:latin typeface="Arial Black"/>
                <a:cs typeface="Arial Black"/>
              </a:rPr>
              <a:t>VESTIGING</a:t>
            </a:r>
            <a:endParaRPr sz="1200" dirty="0">
              <a:solidFill>
                <a:schemeClr val="tx2"/>
              </a:solidFill>
              <a:latin typeface="Arial Black"/>
              <a:cs typeface="Arial Black"/>
            </a:endParaRPr>
          </a:p>
          <a:p>
            <a:pPr marL="560070" marR="5080" indent="-548005">
              <a:lnSpc>
                <a:spcPct val="111100"/>
              </a:lnSpc>
            </a:pPr>
            <a:r>
              <a:rPr sz="1200" dirty="0">
                <a:solidFill>
                  <a:schemeClr val="tx2"/>
                </a:solidFill>
                <a:latin typeface="Arial"/>
                <a:cs typeface="Arial"/>
              </a:rPr>
              <a:t>Johanna </a:t>
            </a:r>
            <a:r>
              <a:rPr sz="1200" spc="-10" dirty="0">
                <a:solidFill>
                  <a:schemeClr val="tx2"/>
                </a:solidFill>
                <a:latin typeface="Arial"/>
                <a:cs typeface="Arial"/>
              </a:rPr>
              <a:t>Westerdijkplein </a:t>
            </a:r>
            <a:r>
              <a:rPr sz="1200" spc="-5" dirty="0">
                <a:solidFill>
                  <a:schemeClr val="tx2"/>
                </a:solidFill>
                <a:latin typeface="Arial"/>
                <a:cs typeface="Arial"/>
              </a:rPr>
              <a:t>75  2521 </a:t>
            </a:r>
            <a:r>
              <a:rPr sz="1200" dirty="0">
                <a:solidFill>
                  <a:schemeClr val="tx2"/>
                </a:solidFill>
                <a:latin typeface="Arial"/>
                <a:cs typeface="Arial"/>
              </a:rPr>
              <a:t>EN </a:t>
            </a:r>
            <a:r>
              <a:rPr sz="1200" spc="-5" dirty="0">
                <a:solidFill>
                  <a:schemeClr val="tx2"/>
                </a:solidFill>
                <a:latin typeface="Arial"/>
                <a:cs typeface="Arial"/>
              </a:rPr>
              <a:t>Den</a:t>
            </a:r>
            <a:r>
              <a:rPr sz="1200" spc="-95" dirty="0">
                <a:solidFill>
                  <a:schemeClr val="tx2"/>
                </a:solidFill>
                <a:latin typeface="Arial"/>
                <a:cs typeface="Arial"/>
              </a:rPr>
              <a:t> </a:t>
            </a:r>
            <a:r>
              <a:rPr sz="1200" spc="-5" dirty="0">
                <a:solidFill>
                  <a:schemeClr val="tx2"/>
                </a:solidFill>
                <a:latin typeface="Arial"/>
                <a:cs typeface="Arial"/>
              </a:rPr>
              <a:t>Haag</a:t>
            </a:r>
            <a:endParaRPr sz="1200" dirty="0">
              <a:solidFill>
                <a:schemeClr val="tx2"/>
              </a:solidFill>
              <a:latin typeface="Arial"/>
              <a:cs typeface="Arial"/>
            </a:endParaRPr>
          </a:p>
        </p:txBody>
      </p:sp>
      <p:sp>
        <p:nvSpPr>
          <p:cNvPr id="7" name="object 12"/>
          <p:cNvSpPr txBox="1"/>
          <p:nvPr userDrawn="1"/>
        </p:nvSpPr>
        <p:spPr>
          <a:xfrm>
            <a:off x="2942413" y="2253199"/>
            <a:ext cx="1567180" cy="635000"/>
          </a:xfrm>
          <a:prstGeom prst="rect">
            <a:avLst/>
          </a:prstGeom>
        </p:spPr>
        <p:txBody>
          <a:bodyPr vert="horz" wrap="square" lIns="0" tIns="33019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59"/>
              </a:spcBef>
            </a:pPr>
            <a:r>
              <a:rPr sz="1200" b="1" dirty="0">
                <a:solidFill>
                  <a:schemeClr val="tx2"/>
                </a:solidFill>
                <a:latin typeface="Arial Black"/>
                <a:cs typeface="Arial Black"/>
              </a:rPr>
              <a:t>VESTIGING</a:t>
            </a:r>
            <a:r>
              <a:rPr sz="1200" b="1" spc="-105" dirty="0">
                <a:solidFill>
                  <a:schemeClr val="tx2"/>
                </a:solidFill>
                <a:latin typeface="Arial Black"/>
                <a:cs typeface="Arial Black"/>
              </a:rPr>
              <a:t> </a:t>
            </a:r>
            <a:r>
              <a:rPr sz="1200" b="1" dirty="0">
                <a:solidFill>
                  <a:schemeClr val="tx2"/>
                </a:solidFill>
                <a:latin typeface="Arial Black"/>
                <a:cs typeface="Arial Black"/>
              </a:rPr>
              <a:t>DELFT</a:t>
            </a:r>
            <a:endParaRPr sz="1200" dirty="0">
              <a:solidFill>
                <a:schemeClr val="tx2"/>
              </a:solidFill>
              <a:latin typeface="Arial Black"/>
              <a:cs typeface="Arial Black"/>
            </a:endParaRPr>
          </a:p>
          <a:p>
            <a:pPr marL="90805" algn="ctr">
              <a:lnSpc>
                <a:spcPct val="100000"/>
              </a:lnSpc>
              <a:spcBef>
                <a:spcPts val="160"/>
              </a:spcBef>
            </a:pPr>
            <a:r>
              <a:rPr sz="1200" spc="-5" dirty="0">
                <a:solidFill>
                  <a:schemeClr val="tx2"/>
                </a:solidFill>
                <a:latin typeface="Arial"/>
                <a:cs typeface="Arial"/>
              </a:rPr>
              <a:t>Rotterdamseweg</a:t>
            </a:r>
            <a:r>
              <a:rPr sz="1200" spc="-100" dirty="0">
                <a:solidFill>
                  <a:schemeClr val="tx2"/>
                </a:solidFill>
                <a:latin typeface="Arial"/>
                <a:cs typeface="Arial"/>
              </a:rPr>
              <a:t> </a:t>
            </a:r>
            <a:r>
              <a:rPr sz="1200" spc="-5" dirty="0">
                <a:solidFill>
                  <a:schemeClr val="tx2"/>
                </a:solidFill>
                <a:latin typeface="Arial"/>
                <a:cs typeface="Arial"/>
              </a:rPr>
              <a:t>137</a:t>
            </a:r>
            <a:endParaRPr sz="1200" dirty="0">
              <a:solidFill>
                <a:schemeClr val="tx2"/>
              </a:solidFill>
              <a:latin typeface="Arial"/>
              <a:cs typeface="Arial"/>
            </a:endParaRPr>
          </a:p>
          <a:p>
            <a:pPr marL="643890">
              <a:lnSpc>
                <a:spcPct val="100000"/>
              </a:lnSpc>
              <a:spcBef>
                <a:spcPts val="160"/>
              </a:spcBef>
            </a:pPr>
            <a:r>
              <a:rPr sz="1200" spc="-5" dirty="0">
                <a:solidFill>
                  <a:schemeClr val="tx2"/>
                </a:solidFill>
                <a:latin typeface="Arial"/>
                <a:cs typeface="Arial"/>
              </a:rPr>
              <a:t>2628 </a:t>
            </a:r>
            <a:r>
              <a:rPr sz="1200" dirty="0">
                <a:solidFill>
                  <a:schemeClr val="tx2"/>
                </a:solidFill>
                <a:latin typeface="Arial"/>
                <a:cs typeface="Arial"/>
              </a:rPr>
              <a:t>AL</a:t>
            </a:r>
            <a:r>
              <a:rPr sz="1200" spc="-204" dirty="0">
                <a:solidFill>
                  <a:schemeClr val="tx2"/>
                </a:solidFill>
                <a:latin typeface="Arial"/>
                <a:cs typeface="Arial"/>
              </a:rPr>
              <a:t> </a:t>
            </a:r>
            <a:r>
              <a:rPr sz="1200" spc="-5" dirty="0">
                <a:solidFill>
                  <a:schemeClr val="tx2"/>
                </a:solidFill>
                <a:latin typeface="Arial"/>
                <a:cs typeface="Arial"/>
              </a:rPr>
              <a:t>Delft</a:t>
            </a:r>
            <a:endParaRPr sz="1200" dirty="0">
              <a:solidFill>
                <a:schemeClr val="tx2"/>
              </a:solidFill>
              <a:latin typeface="Arial"/>
              <a:cs typeface="Arial"/>
            </a:endParaRPr>
          </a:p>
        </p:txBody>
      </p:sp>
      <p:sp>
        <p:nvSpPr>
          <p:cNvPr id="8" name="object 13"/>
          <p:cNvSpPr txBox="1"/>
          <p:nvPr userDrawn="1"/>
        </p:nvSpPr>
        <p:spPr>
          <a:xfrm>
            <a:off x="2030841" y="3472520"/>
            <a:ext cx="2478405" cy="635000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260"/>
              </a:spcBef>
            </a:pPr>
            <a:r>
              <a:rPr sz="1200" b="1" spc="-10" dirty="0">
                <a:solidFill>
                  <a:schemeClr val="tx2"/>
                </a:solidFill>
                <a:latin typeface="Arial Black"/>
                <a:cs typeface="Arial Black"/>
              </a:rPr>
              <a:t>SPORTCAMPUS</a:t>
            </a:r>
            <a:r>
              <a:rPr sz="1200" b="1" spc="-55" dirty="0">
                <a:solidFill>
                  <a:schemeClr val="tx2"/>
                </a:solidFill>
                <a:latin typeface="Arial Black"/>
                <a:cs typeface="Arial Black"/>
              </a:rPr>
              <a:t> </a:t>
            </a:r>
            <a:r>
              <a:rPr sz="1200" b="1" spc="-15" dirty="0">
                <a:solidFill>
                  <a:schemeClr val="tx2"/>
                </a:solidFill>
                <a:latin typeface="Arial Black"/>
                <a:cs typeface="Arial Black"/>
              </a:rPr>
              <a:t>ZUIDERPARK</a:t>
            </a:r>
            <a:endParaRPr sz="1200">
              <a:solidFill>
                <a:schemeClr val="tx2"/>
              </a:solidFill>
              <a:latin typeface="Arial Black"/>
              <a:cs typeface="Arial Black"/>
            </a:endParaRPr>
          </a:p>
          <a:p>
            <a:pPr marL="1778635" marR="5080" indent="-42545" algn="r">
              <a:lnSpc>
                <a:spcPct val="111100"/>
              </a:lnSpc>
            </a:pPr>
            <a:r>
              <a:rPr sz="1200" dirty="0">
                <a:solidFill>
                  <a:schemeClr val="tx2"/>
                </a:solidFill>
                <a:latin typeface="Arial"/>
                <a:cs typeface="Arial"/>
              </a:rPr>
              <a:t>Zuiderpark  </a:t>
            </a:r>
            <a:r>
              <a:rPr sz="1200" spc="-5" dirty="0">
                <a:solidFill>
                  <a:schemeClr val="tx2"/>
                </a:solidFill>
                <a:latin typeface="Arial"/>
                <a:cs typeface="Arial"/>
              </a:rPr>
              <a:t>Den</a:t>
            </a:r>
            <a:r>
              <a:rPr sz="1200" spc="-100" dirty="0">
                <a:solidFill>
                  <a:schemeClr val="tx2"/>
                </a:solidFill>
                <a:latin typeface="Arial"/>
                <a:cs typeface="Arial"/>
              </a:rPr>
              <a:t> </a:t>
            </a:r>
            <a:r>
              <a:rPr sz="1200" spc="-5" dirty="0">
                <a:solidFill>
                  <a:schemeClr val="tx2"/>
                </a:solidFill>
                <a:latin typeface="Arial"/>
                <a:cs typeface="Arial"/>
              </a:rPr>
              <a:t>Haag</a:t>
            </a:r>
            <a:endParaRPr sz="1200">
              <a:solidFill>
                <a:schemeClr val="tx2"/>
              </a:solidFill>
              <a:latin typeface="Arial"/>
              <a:cs typeface="Arial"/>
            </a:endParaRPr>
          </a:p>
        </p:txBody>
      </p:sp>
      <p:sp>
        <p:nvSpPr>
          <p:cNvPr id="9" name="object 14"/>
          <p:cNvSpPr txBox="1"/>
          <p:nvPr userDrawn="1"/>
        </p:nvSpPr>
        <p:spPr>
          <a:xfrm>
            <a:off x="2316144" y="4691839"/>
            <a:ext cx="2193290" cy="635000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60"/>
              </a:spcBef>
            </a:pPr>
            <a:r>
              <a:rPr sz="1200" b="1" dirty="0">
                <a:solidFill>
                  <a:schemeClr val="tx2"/>
                </a:solidFill>
                <a:latin typeface="Arial Black"/>
                <a:cs typeface="Arial Black"/>
              </a:rPr>
              <a:t>VESTIGING</a:t>
            </a:r>
            <a:r>
              <a:rPr sz="1200" b="1" spc="-105" dirty="0">
                <a:solidFill>
                  <a:schemeClr val="tx2"/>
                </a:solidFill>
                <a:latin typeface="Arial Black"/>
                <a:cs typeface="Arial Black"/>
              </a:rPr>
              <a:t> </a:t>
            </a:r>
            <a:r>
              <a:rPr sz="1200" b="1" spc="-5" dirty="0">
                <a:solidFill>
                  <a:schemeClr val="tx2"/>
                </a:solidFill>
                <a:latin typeface="Arial Black"/>
                <a:cs typeface="Arial Black"/>
              </a:rPr>
              <a:t>ZOETERMEER</a:t>
            </a:r>
            <a:endParaRPr sz="1200" dirty="0">
              <a:solidFill>
                <a:schemeClr val="tx2"/>
              </a:solidFill>
              <a:latin typeface="Arial Black"/>
              <a:cs typeface="Arial Black"/>
            </a:endParaRPr>
          </a:p>
          <a:p>
            <a:pPr marL="857885" marR="5080" indent="-548005">
              <a:lnSpc>
                <a:spcPct val="111100"/>
              </a:lnSpc>
            </a:pPr>
            <a:r>
              <a:rPr sz="1200" dirty="0">
                <a:solidFill>
                  <a:schemeClr val="tx2"/>
                </a:solidFill>
                <a:latin typeface="Arial"/>
                <a:cs typeface="Arial"/>
              </a:rPr>
              <a:t>Johanna </a:t>
            </a:r>
            <a:r>
              <a:rPr sz="1200" spc="-10" dirty="0">
                <a:solidFill>
                  <a:schemeClr val="tx2"/>
                </a:solidFill>
                <a:latin typeface="Arial"/>
                <a:cs typeface="Arial"/>
              </a:rPr>
              <a:t>Westerdijkplein </a:t>
            </a:r>
            <a:r>
              <a:rPr sz="1200" spc="-5" dirty="0">
                <a:solidFill>
                  <a:schemeClr val="tx2"/>
                </a:solidFill>
                <a:latin typeface="Arial"/>
                <a:cs typeface="Arial"/>
              </a:rPr>
              <a:t>75  2521 </a:t>
            </a:r>
            <a:r>
              <a:rPr sz="1200" dirty="0">
                <a:solidFill>
                  <a:schemeClr val="tx2"/>
                </a:solidFill>
                <a:latin typeface="Arial"/>
                <a:cs typeface="Arial"/>
              </a:rPr>
              <a:t>EN </a:t>
            </a:r>
            <a:r>
              <a:rPr sz="1200" spc="-5" dirty="0">
                <a:solidFill>
                  <a:schemeClr val="tx2"/>
                </a:solidFill>
                <a:latin typeface="Arial"/>
                <a:cs typeface="Arial"/>
              </a:rPr>
              <a:t>Den</a:t>
            </a:r>
            <a:r>
              <a:rPr sz="1200" spc="-95" dirty="0">
                <a:solidFill>
                  <a:schemeClr val="tx2"/>
                </a:solidFill>
                <a:latin typeface="Arial"/>
                <a:cs typeface="Arial"/>
              </a:rPr>
              <a:t> </a:t>
            </a:r>
            <a:r>
              <a:rPr sz="1200" spc="-5" dirty="0">
                <a:solidFill>
                  <a:schemeClr val="tx2"/>
                </a:solidFill>
                <a:latin typeface="Arial"/>
                <a:cs typeface="Arial"/>
              </a:rPr>
              <a:t>Haag</a:t>
            </a:r>
            <a:endParaRPr sz="1200" dirty="0">
              <a:solidFill>
                <a:schemeClr val="tx2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85763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Animat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5" y="0"/>
            <a:ext cx="121883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541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EE443-C9D5-4609-8405-079BB7B2754A}" type="datetime1">
              <a:rPr lang="nl-NL" smtClean="0"/>
              <a:t>18-11-2019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korte titel presentatie - aan te passen via voettekst</a:t>
            </a:r>
          </a:p>
        </p:txBody>
      </p:sp>
      <p:sp>
        <p:nvSpPr>
          <p:cNvPr id="9" name="Tijdelijke aanduiding voor dianummer 15"/>
          <p:cNvSpPr>
            <a:spLocks noGrp="1"/>
          </p:cNvSpPr>
          <p:nvPr>
            <p:ph type="sldNum" sz="quarter" idx="4"/>
          </p:nvPr>
        </p:nvSpPr>
        <p:spPr>
          <a:xfrm>
            <a:off x="11126632" y="6353701"/>
            <a:ext cx="574829" cy="166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algn="r">
              <a:defRPr kumimoji="0" lang="nl-NL" sz="1100" b="0" i="0" u="none" strike="noStrike" cap="none" spc="0" normalizeH="0" baseline="0" smtClean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Arial"/>
                <a:cs typeface="Arial"/>
              </a:defRPr>
            </a:lvl1pPr>
          </a:lstStyle>
          <a:p>
            <a:pPr marL="25400">
              <a:lnSpc>
                <a:spcPts val="1425"/>
              </a:lnSpc>
            </a:pPr>
            <a:fld id="{68BC35B1-DB37-4D69-B23B-4C9E9B475BB5}" type="slidenum">
              <a:rPr lang="en-GB" smtClean="0"/>
              <a:pPr marL="25400">
                <a:lnSpc>
                  <a:spcPts val="1425"/>
                </a:lnSpc>
              </a:pPr>
              <a:t>‹nr.›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08542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 - zonder opsomm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lnSpc>
                <a:spcPct val="133000"/>
              </a:lnSpc>
              <a:buNone/>
              <a:defRPr/>
            </a:lvl1pPr>
            <a:lvl2pPr marL="261938" indent="-261938">
              <a:lnSpc>
                <a:spcPct val="133000"/>
              </a:lnSpc>
              <a:buFont typeface="Arial" panose="020B0604020202020204" pitchFamily="34" charset="0"/>
              <a:buChar char="•"/>
              <a:defRPr/>
            </a:lvl2pPr>
            <a:lvl3pPr marL="536575" indent="-274638">
              <a:lnSpc>
                <a:spcPct val="133000"/>
              </a:lnSpc>
              <a:defRPr/>
            </a:lvl3pPr>
            <a:lvl4pPr marL="812800" indent="-276225">
              <a:lnSpc>
                <a:spcPct val="133000"/>
              </a:lnSpc>
              <a:defRPr/>
            </a:lvl4pPr>
            <a:lvl5pPr marL="1160463" indent="-255588">
              <a:lnSpc>
                <a:spcPct val="133000"/>
              </a:lnSpc>
              <a:defRPr/>
            </a:lvl5pPr>
          </a:lstStyle>
          <a:p>
            <a:pPr lvl="0"/>
            <a:r>
              <a:rPr lang="nl-NL" dirty="0"/>
              <a:t>Tekststijl van het model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C565C8-B926-4BE7-8DFF-DF461ACA41C3}" type="datetime1">
              <a:rPr lang="nl-NL" smtClean="0"/>
              <a:t>18-11-2019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korte titel presentatie - aan te passen via voettekst</a:t>
            </a:r>
          </a:p>
        </p:txBody>
      </p:sp>
      <p:sp>
        <p:nvSpPr>
          <p:cNvPr id="8" name="Tijdelijke aanduiding voor dianummer 15">
            <a:extLst>
              <a:ext uri="{FF2B5EF4-FFF2-40B4-BE49-F238E27FC236}">
                <a16:creationId xmlns:a16="http://schemas.microsoft.com/office/drawing/2014/main" id="{BAAE8746-D759-4298-914B-46CC10A840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26632" y="6353701"/>
            <a:ext cx="574829" cy="166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algn="r">
              <a:defRPr kumimoji="0" lang="nl-NL" sz="1050" b="0" i="0" u="none" strike="noStrike" cap="none" spc="0" normalizeH="0" baseline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cs typeface="Arial"/>
              </a:defRPr>
            </a:lvl1pPr>
          </a:lstStyle>
          <a:p>
            <a:pPr marL="25400">
              <a:lnSpc>
                <a:spcPts val="1425"/>
              </a:lnSpc>
            </a:pPr>
            <a:fld id="{68BC35B1-DB37-4D69-B23B-4C9E9B475BB5}" type="slidenum">
              <a:rPr lang="en-GB" smtClean="0"/>
              <a:pPr marL="25400">
                <a:lnSpc>
                  <a:spcPts val="1425"/>
                </a:lnSpc>
              </a:pPr>
              <a:t>‹nr.›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80585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1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425940" y="1217403"/>
            <a:ext cx="7114540" cy="42883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61AEE0-7E26-4FA2-A4C2-6DF24474B96B}" type="datetime1">
              <a:rPr lang="nl-NL" smtClean="0"/>
              <a:t>18-11-2019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korte titel presentatie - aan te passen via voettekst</a:t>
            </a:r>
          </a:p>
        </p:txBody>
      </p:sp>
      <p:sp>
        <p:nvSpPr>
          <p:cNvPr id="7" name="object 2"/>
          <p:cNvSpPr/>
          <p:nvPr userDrawn="1"/>
        </p:nvSpPr>
        <p:spPr>
          <a:xfrm>
            <a:off x="0" y="474186"/>
            <a:ext cx="1219835" cy="1701800"/>
          </a:xfrm>
          <a:custGeom>
            <a:avLst/>
            <a:gdLst/>
            <a:ahLst/>
            <a:cxnLst/>
            <a:rect l="l" t="t" r="r" b="b"/>
            <a:pathLst>
              <a:path w="1219835" h="1701800">
                <a:moveTo>
                  <a:pt x="0" y="0"/>
                </a:moveTo>
                <a:lnTo>
                  <a:pt x="0" y="1701469"/>
                </a:lnTo>
                <a:lnTo>
                  <a:pt x="975601" y="1558010"/>
                </a:lnTo>
                <a:lnTo>
                  <a:pt x="1219314" y="135483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Tijdelijke aanduiding voor dianummer 15">
            <a:extLst>
              <a:ext uri="{FF2B5EF4-FFF2-40B4-BE49-F238E27FC236}">
                <a16:creationId xmlns:a16="http://schemas.microsoft.com/office/drawing/2014/main" id="{3671BFAB-148F-4E6D-98B5-D31C95EA44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26632" y="6353701"/>
            <a:ext cx="574829" cy="166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algn="r">
              <a:defRPr kumimoji="0" lang="nl-NL" sz="1050" b="0" i="0" u="none" strike="noStrike" cap="none" spc="0" normalizeH="0" baseline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cs typeface="Arial"/>
              </a:defRPr>
            </a:lvl1pPr>
          </a:lstStyle>
          <a:p>
            <a:pPr marL="25400">
              <a:lnSpc>
                <a:spcPts val="1425"/>
              </a:lnSpc>
            </a:pPr>
            <a:fld id="{68BC35B1-DB37-4D69-B23B-4C9E9B475BB5}" type="slidenum">
              <a:rPr lang="en-GB" smtClean="0"/>
              <a:pPr marL="25400">
                <a:lnSpc>
                  <a:spcPts val="1425"/>
                </a:lnSpc>
              </a:pPr>
              <a:t>‹nr.›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53530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1_Titel en object - zonder opsomm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425940" y="1217403"/>
            <a:ext cx="7114540" cy="42883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nl-NL" dirty="0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lnSpc>
                <a:spcPct val="133000"/>
              </a:lnSpc>
              <a:buNone/>
              <a:defRPr/>
            </a:lvl1pPr>
            <a:lvl2pPr marL="261938" indent="-261938">
              <a:lnSpc>
                <a:spcPct val="133000"/>
              </a:lnSpc>
              <a:buFont typeface="Arial" panose="020B0604020202020204" pitchFamily="34" charset="0"/>
              <a:buChar char="•"/>
              <a:defRPr/>
            </a:lvl2pPr>
            <a:lvl3pPr marL="536575" indent="-274638">
              <a:lnSpc>
                <a:spcPct val="133000"/>
              </a:lnSpc>
              <a:defRPr/>
            </a:lvl3pPr>
            <a:lvl4pPr marL="812800" indent="-276225">
              <a:lnSpc>
                <a:spcPct val="133000"/>
              </a:lnSpc>
              <a:defRPr/>
            </a:lvl4pPr>
            <a:lvl5pPr marL="1160463" indent="-255588">
              <a:lnSpc>
                <a:spcPct val="133000"/>
              </a:lnSpc>
              <a:defRPr/>
            </a:lvl5pPr>
          </a:lstStyle>
          <a:p>
            <a:pPr lvl="0"/>
            <a:r>
              <a:rPr lang="nl-NL" dirty="0"/>
              <a:t>Tekststijl van het model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FF8F1-8BEB-4DF1-9C58-DB263EAAA434}" type="datetime1">
              <a:rPr lang="nl-NL" smtClean="0"/>
              <a:t>18-11-2019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korte titel presentatie - aan te passen via voettekst</a:t>
            </a:r>
          </a:p>
        </p:txBody>
      </p:sp>
      <p:sp>
        <p:nvSpPr>
          <p:cNvPr id="7" name="object 2"/>
          <p:cNvSpPr/>
          <p:nvPr userDrawn="1"/>
        </p:nvSpPr>
        <p:spPr>
          <a:xfrm>
            <a:off x="0" y="474186"/>
            <a:ext cx="1219835" cy="1701800"/>
          </a:xfrm>
          <a:custGeom>
            <a:avLst/>
            <a:gdLst/>
            <a:ahLst/>
            <a:cxnLst/>
            <a:rect l="l" t="t" r="r" b="b"/>
            <a:pathLst>
              <a:path w="1219835" h="1701800">
                <a:moveTo>
                  <a:pt x="0" y="0"/>
                </a:moveTo>
                <a:lnTo>
                  <a:pt x="0" y="1701469"/>
                </a:lnTo>
                <a:lnTo>
                  <a:pt x="975601" y="1558010"/>
                </a:lnTo>
                <a:lnTo>
                  <a:pt x="1219314" y="135483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Tijdelijke aanduiding voor dianummer 15">
            <a:extLst>
              <a:ext uri="{FF2B5EF4-FFF2-40B4-BE49-F238E27FC236}">
                <a16:creationId xmlns:a16="http://schemas.microsoft.com/office/drawing/2014/main" id="{DB762D2A-E83C-4A0C-B139-7033516BDE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26632" y="6353701"/>
            <a:ext cx="574829" cy="166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algn="r">
              <a:defRPr kumimoji="0" lang="nl-NL" sz="1050" b="0" i="0" u="none" strike="noStrike" cap="none" spc="0" normalizeH="0" baseline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cs typeface="Arial"/>
              </a:defRPr>
            </a:lvl1pPr>
          </a:lstStyle>
          <a:p>
            <a:pPr marL="25400">
              <a:lnSpc>
                <a:spcPts val="1425"/>
              </a:lnSpc>
            </a:pPr>
            <a:fld id="{68BC35B1-DB37-4D69-B23B-4C9E9B475BB5}" type="slidenum">
              <a:rPr lang="en-GB" smtClean="0"/>
              <a:pPr marL="25400">
                <a:lnSpc>
                  <a:spcPts val="1425"/>
                </a:lnSpc>
              </a:pPr>
              <a:t>‹nr.›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95903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fbeelding links - tekst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jdelijke aanduiding voor afbeelding 20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6096596" cy="5080494"/>
          </a:xfrm>
          <a:custGeom>
            <a:avLst/>
            <a:gdLst>
              <a:gd name="connsiteX0" fmla="*/ 0 w 6096596"/>
              <a:gd name="connsiteY0" fmla="*/ 0 h 5080494"/>
              <a:gd name="connsiteX1" fmla="*/ 6096596 w 6096596"/>
              <a:gd name="connsiteY1" fmla="*/ 0 h 5080494"/>
              <a:gd name="connsiteX2" fmla="*/ 5908637 w 6096596"/>
              <a:gd name="connsiteY2" fmla="*/ 4479966 h 5080494"/>
              <a:gd name="connsiteX3" fmla="*/ 10 w 6096596"/>
              <a:gd name="connsiteY3" fmla="*/ 5080494 h 5080494"/>
              <a:gd name="connsiteX4" fmla="*/ 0 w 6096596"/>
              <a:gd name="connsiteY4" fmla="*/ 5080494 h 5080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596" h="5080494">
                <a:moveTo>
                  <a:pt x="0" y="0"/>
                </a:moveTo>
                <a:lnTo>
                  <a:pt x="6096596" y="0"/>
                </a:lnTo>
                <a:lnTo>
                  <a:pt x="5908637" y="4479966"/>
                </a:lnTo>
                <a:lnTo>
                  <a:pt x="10" y="5080494"/>
                </a:lnTo>
                <a:lnTo>
                  <a:pt x="0" y="5080494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693558" y="709001"/>
            <a:ext cx="4091304" cy="705834"/>
          </a:xfrm>
        </p:spPr>
        <p:txBody>
          <a:bodyPr/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nl-NL" dirty="0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6693558" y="1848779"/>
            <a:ext cx="4091304" cy="4207374"/>
          </a:xfrm>
        </p:spPr>
        <p:txBody>
          <a:bodyPr/>
          <a:lstStyle>
            <a:lvl1pPr marL="0" indent="0">
              <a:lnSpc>
                <a:spcPct val="133000"/>
              </a:lnSpc>
              <a:buNone/>
              <a:defRPr lang="nl-NL" sz="2000" kern="1200" spc="-5" dirty="0" smtClean="0">
                <a:solidFill>
                  <a:srgbClr val="213343"/>
                </a:solidFill>
                <a:latin typeface="Arial"/>
                <a:ea typeface="+mn-ea"/>
                <a:cs typeface="Arial"/>
              </a:defRPr>
            </a:lvl1pPr>
            <a:lvl2pPr marL="261938" indent="-261938">
              <a:lnSpc>
                <a:spcPct val="133000"/>
              </a:lnSpc>
              <a:buFont typeface="Arial" panose="020B0604020202020204" pitchFamily="34" charset="0"/>
              <a:buChar char="•"/>
              <a:defRPr lang="nl-NL" sz="2000" kern="1200" spc="-5" dirty="0" smtClean="0">
                <a:solidFill>
                  <a:srgbClr val="213343"/>
                </a:solidFill>
                <a:latin typeface="Arial"/>
                <a:ea typeface="+mn-ea"/>
                <a:cs typeface="Arial"/>
              </a:defRPr>
            </a:lvl2pPr>
            <a:lvl3pPr marL="536575" indent="-274638">
              <a:lnSpc>
                <a:spcPct val="133000"/>
              </a:lnSpc>
              <a:defRPr lang="nl-NL" sz="2000" kern="1200" spc="-5" dirty="0" smtClean="0">
                <a:solidFill>
                  <a:srgbClr val="213343"/>
                </a:solidFill>
                <a:latin typeface="Arial"/>
                <a:ea typeface="+mn-ea"/>
                <a:cs typeface="Arial"/>
              </a:defRPr>
            </a:lvl3pPr>
            <a:lvl4pPr marL="812800" indent="-276225">
              <a:lnSpc>
                <a:spcPct val="133000"/>
              </a:lnSpc>
              <a:defRPr lang="nl-NL" sz="2000" kern="1200" spc="-5" dirty="0" smtClean="0">
                <a:solidFill>
                  <a:srgbClr val="213343"/>
                </a:solidFill>
                <a:latin typeface="Arial"/>
                <a:ea typeface="+mn-ea"/>
                <a:cs typeface="Arial"/>
              </a:defRPr>
            </a:lvl4pPr>
            <a:lvl5pPr marL="1160463" indent="-255588">
              <a:lnSpc>
                <a:spcPct val="133000"/>
              </a:lnSpc>
              <a:defRPr lang="nl-NL" sz="2000" kern="1200" spc="-5" dirty="0">
                <a:solidFill>
                  <a:srgbClr val="213343"/>
                </a:solidFill>
                <a:latin typeface="Arial"/>
                <a:ea typeface="+mn-ea"/>
                <a:cs typeface="Arial"/>
              </a:defRPr>
            </a:lvl5pPr>
          </a:lstStyle>
          <a:p>
            <a:pPr lvl="0"/>
            <a:r>
              <a:rPr lang="nl-NL" dirty="0"/>
              <a:t>Tekststijl van het model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6F786-F03A-47FB-A6D2-DE74C1BA9E25}" type="datetime1">
              <a:rPr lang="nl-NL" smtClean="0"/>
              <a:t>18-11-2019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korte titel presentatie - aan te passen via voettekst</a:t>
            </a:r>
          </a:p>
        </p:txBody>
      </p:sp>
      <p:sp>
        <p:nvSpPr>
          <p:cNvPr id="8" name="object 3"/>
          <p:cNvSpPr/>
          <p:nvPr userDrawn="1"/>
        </p:nvSpPr>
        <p:spPr>
          <a:xfrm>
            <a:off x="0" y="4674059"/>
            <a:ext cx="6299835" cy="2184400"/>
          </a:xfrm>
          <a:custGeom>
            <a:avLst/>
            <a:gdLst/>
            <a:ahLst/>
            <a:cxnLst/>
            <a:rect l="l" t="t" r="r" b="b"/>
            <a:pathLst>
              <a:path w="6299835" h="2184400">
                <a:moveTo>
                  <a:pt x="5893371" y="0"/>
                </a:moveTo>
                <a:lnTo>
                  <a:pt x="0" y="609663"/>
                </a:lnTo>
                <a:lnTo>
                  <a:pt x="0" y="2183942"/>
                </a:lnTo>
                <a:lnTo>
                  <a:pt x="6299809" y="2183942"/>
                </a:lnTo>
                <a:lnTo>
                  <a:pt x="5893371" y="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Tijdelijke aanduiding voor dianummer 15">
            <a:extLst>
              <a:ext uri="{FF2B5EF4-FFF2-40B4-BE49-F238E27FC236}">
                <a16:creationId xmlns:a16="http://schemas.microsoft.com/office/drawing/2014/main" id="{F24CED77-7288-4827-9B81-A8E661452E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26632" y="6353701"/>
            <a:ext cx="574829" cy="166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algn="r">
              <a:defRPr kumimoji="0" lang="nl-NL" sz="1050" b="0" i="0" u="none" strike="noStrike" cap="none" spc="0" normalizeH="0" baseline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cs typeface="Arial"/>
              </a:defRPr>
            </a:lvl1pPr>
          </a:lstStyle>
          <a:p>
            <a:pPr marL="25400">
              <a:lnSpc>
                <a:spcPts val="1425"/>
              </a:lnSpc>
            </a:pPr>
            <a:fld id="{68BC35B1-DB37-4D69-B23B-4C9E9B475BB5}" type="slidenum">
              <a:rPr lang="en-GB" smtClean="0"/>
              <a:pPr marL="25400">
                <a:lnSpc>
                  <a:spcPts val="1425"/>
                </a:lnSpc>
              </a:pPr>
              <a:t>‹nr.›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07497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Afbeelding links - tekst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 userDrawn="1">
            <p:ph type="dt" sz="half" idx="10"/>
          </p:nvPr>
        </p:nvSpPr>
        <p:spPr/>
        <p:txBody>
          <a:bodyPr/>
          <a:lstStyle/>
          <a:p>
            <a:fld id="{32941BF0-53E4-4090-BAC9-4B0FA7597D57}" type="datetime1">
              <a:rPr lang="nl-NL" smtClean="0"/>
              <a:t>18-11-2019</a:t>
            </a:fld>
            <a:endParaRPr lang="nl-NL"/>
          </a:p>
        </p:txBody>
      </p:sp>
      <p:sp>
        <p:nvSpPr>
          <p:cNvPr id="16" name="Tijdelijke aanduiding voor afbeelding 15"/>
          <p:cNvSpPr>
            <a:spLocks noGrp="1"/>
          </p:cNvSpPr>
          <p:nvPr>
            <p:ph type="pic" sz="quarter" idx="12"/>
          </p:nvPr>
        </p:nvSpPr>
        <p:spPr>
          <a:xfrm>
            <a:off x="-7620" y="0"/>
            <a:ext cx="5913120" cy="6858000"/>
          </a:xfrm>
          <a:custGeom>
            <a:avLst/>
            <a:gdLst>
              <a:gd name="connsiteX0" fmla="*/ 0 w 5905500"/>
              <a:gd name="connsiteY0" fmla="*/ 4133849 h 6858000"/>
              <a:gd name="connsiteX1" fmla="*/ 5886450 w 5905500"/>
              <a:gd name="connsiteY1" fmla="*/ 4743449 h 6858000"/>
              <a:gd name="connsiteX2" fmla="*/ 5705475 w 5905500"/>
              <a:gd name="connsiteY2" fmla="*/ 6848474 h 6858000"/>
              <a:gd name="connsiteX3" fmla="*/ 5705474 w 5905500"/>
              <a:gd name="connsiteY3" fmla="*/ 6848474 h 6858000"/>
              <a:gd name="connsiteX4" fmla="*/ 5705474 w 5905500"/>
              <a:gd name="connsiteY4" fmla="*/ 6858000 h 6858000"/>
              <a:gd name="connsiteX5" fmla="*/ 0 w 5905500"/>
              <a:gd name="connsiteY5" fmla="*/ 6858000 h 6858000"/>
              <a:gd name="connsiteX6" fmla="*/ 0 w 5905500"/>
              <a:gd name="connsiteY6" fmla="*/ 6315074 h 6858000"/>
              <a:gd name="connsiteX7" fmla="*/ 0 w 5905500"/>
              <a:gd name="connsiteY7" fmla="*/ 0 h 6858000"/>
              <a:gd name="connsiteX8" fmla="*/ 5410200 w 5905500"/>
              <a:gd name="connsiteY8" fmla="*/ 0 h 6858000"/>
              <a:gd name="connsiteX9" fmla="*/ 5410200 w 5905500"/>
              <a:gd name="connsiteY9" fmla="*/ 3174 h 6858000"/>
              <a:gd name="connsiteX10" fmla="*/ 5419725 w 5905500"/>
              <a:gd name="connsiteY10" fmla="*/ 3179 h 6858000"/>
              <a:gd name="connsiteX11" fmla="*/ 5905500 w 5905500"/>
              <a:gd name="connsiteY11" fmla="*/ 4474988 h 6858000"/>
              <a:gd name="connsiteX12" fmla="*/ 0 w 5905500"/>
              <a:gd name="connsiteY12" fmla="*/ 3802483 h 6858000"/>
              <a:gd name="connsiteX13" fmla="*/ 0 w 5905500"/>
              <a:gd name="connsiteY13" fmla="*/ 542925 h 6858000"/>
              <a:gd name="connsiteX0" fmla="*/ 7620 w 5913120"/>
              <a:gd name="connsiteY0" fmla="*/ 4133849 h 6858000"/>
              <a:gd name="connsiteX1" fmla="*/ 5894070 w 5913120"/>
              <a:gd name="connsiteY1" fmla="*/ 4743449 h 6858000"/>
              <a:gd name="connsiteX2" fmla="*/ 5713095 w 5913120"/>
              <a:gd name="connsiteY2" fmla="*/ 6848474 h 6858000"/>
              <a:gd name="connsiteX3" fmla="*/ 5713094 w 5913120"/>
              <a:gd name="connsiteY3" fmla="*/ 6848474 h 6858000"/>
              <a:gd name="connsiteX4" fmla="*/ 5713094 w 5913120"/>
              <a:gd name="connsiteY4" fmla="*/ 6858000 h 6858000"/>
              <a:gd name="connsiteX5" fmla="*/ 7620 w 5913120"/>
              <a:gd name="connsiteY5" fmla="*/ 6858000 h 6858000"/>
              <a:gd name="connsiteX6" fmla="*/ 7620 w 5913120"/>
              <a:gd name="connsiteY6" fmla="*/ 6315074 h 6858000"/>
              <a:gd name="connsiteX7" fmla="*/ 7620 w 5913120"/>
              <a:gd name="connsiteY7" fmla="*/ 4133849 h 6858000"/>
              <a:gd name="connsiteX8" fmla="*/ 7620 w 5913120"/>
              <a:gd name="connsiteY8" fmla="*/ 0 h 6858000"/>
              <a:gd name="connsiteX9" fmla="*/ 5417820 w 5913120"/>
              <a:gd name="connsiteY9" fmla="*/ 0 h 6858000"/>
              <a:gd name="connsiteX10" fmla="*/ 5417820 w 5913120"/>
              <a:gd name="connsiteY10" fmla="*/ 3174 h 6858000"/>
              <a:gd name="connsiteX11" fmla="*/ 5427345 w 5913120"/>
              <a:gd name="connsiteY11" fmla="*/ 3179 h 6858000"/>
              <a:gd name="connsiteX12" fmla="*/ 5913120 w 5913120"/>
              <a:gd name="connsiteY12" fmla="*/ 4474988 h 6858000"/>
              <a:gd name="connsiteX13" fmla="*/ 0 w 5913120"/>
              <a:gd name="connsiteY13" fmla="*/ 3832963 h 6858000"/>
              <a:gd name="connsiteX14" fmla="*/ 7620 w 5913120"/>
              <a:gd name="connsiteY14" fmla="*/ 542925 h 6858000"/>
              <a:gd name="connsiteX15" fmla="*/ 7620 w 5913120"/>
              <a:gd name="connsiteY15" fmla="*/ 0 h 6858000"/>
              <a:gd name="connsiteX0" fmla="*/ 7620 w 5913120"/>
              <a:gd name="connsiteY0" fmla="*/ 4133849 h 6858000"/>
              <a:gd name="connsiteX1" fmla="*/ 5894070 w 5913120"/>
              <a:gd name="connsiteY1" fmla="*/ 4743449 h 6858000"/>
              <a:gd name="connsiteX2" fmla="*/ 5713095 w 5913120"/>
              <a:gd name="connsiteY2" fmla="*/ 6848474 h 6858000"/>
              <a:gd name="connsiteX3" fmla="*/ 5713094 w 5913120"/>
              <a:gd name="connsiteY3" fmla="*/ 6848474 h 6858000"/>
              <a:gd name="connsiteX4" fmla="*/ 5713094 w 5913120"/>
              <a:gd name="connsiteY4" fmla="*/ 6858000 h 6858000"/>
              <a:gd name="connsiteX5" fmla="*/ 7620 w 5913120"/>
              <a:gd name="connsiteY5" fmla="*/ 6858000 h 6858000"/>
              <a:gd name="connsiteX6" fmla="*/ 7620 w 5913120"/>
              <a:gd name="connsiteY6" fmla="*/ 6315074 h 6858000"/>
              <a:gd name="connsiteX7" fmla="*/ 7620 w 5913120"/>
              <a:gd name="connsiteY7" fmla="*/ 4133849 h 6858000"/>
              <a:gd name="connsiteX8" fmla="*/ 7620 w 5913120"/>
              <a:gd name="connsiteY8" fmla="*/ 0 h 6858000"/>
              <a:gd name="connsiteX9" fmla="*/ 5417820 w 5913120"/>
              <a:gd name="connsiteY9" fmla="*/ 0 h 6858000"/>
              <a:gd name="connsiteX10" fmla="*/ 5417820 w 5913120"/>
              <a:gd name="connsiteY10" fmla="*/ 3174 h 6858000"/>
              <a:gd name="connsiteX11" fmla="*/ 5427345 w 5913120"/>
              <a:gd name="connsiteY11" fmla="*/ 3179 h 6858000"/>
              <a:gd name="connsiteX12" fmla="*/ 5913120 w 5913120"/>
              <a:gd name="connsiteY12" fmla="*/ 4474988 h 6858000"/>
              <a:gd name="connsiteX13" fmla="*/ 0 w 5913120"/>
              <a:gd name="connsiteY13" fmla="*/ 3863443 h 6858000"/>
              <a:gd name="connsiteX14" fmla="*/ 7620 w 5913120"/>
              <a:gd name="connsiteY14" fmla="*/ 542925 h 6858000"/>
              <a:gd name="connsiteX15" fmla="*/ 7620 w 5913120"/>
              <a:gd name="connsiteY1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913120" h="6858000">
                <a:moveTo>
                  <a:pt x="7620" y="4133849"/>
                </a:moveTo>
                <a:lnTo>
                  <a:pt x="5894070" y="4743449"/>
                </a:lnTo>
                <a:lnTo>
                  <a:pt x="5713095" y="6848474"/>
                </a:lnTo>
                <a:lnTo>
                  <a:pt x="5713094" y="6848474"/>
                </a:lnTo>
                <a:lnTo>
                  <a:pt x="5713094" y="6858000"/>
                </a:lnTo>
                <a:lnTo>
                  <a:pt x="7620" y="6858000"/>
                </a:lnTo>
                <a:lnTo>
                  <a:pt x="7620" y="6315074"/>
                </a:lnTo>
                <a:lnTo>
                  <a:pt x="7620" y="4133849"/>
                </a:lnTo>
                <a:close/>
                <a:moveTo>
                  <a:pt x="7620" y="0"/>
                </a:moveTo>
                <a:lnTo>
                  <a:pt x="5417820" y="0"/>
                </a:lnTo>
                <a:lnTo>
                  <a:pt x="5417820" y="3174"/>
                </a:lnTo>
                <a:lnTo>
                  <a:pt x="5427345" y="3179"/>
                </a:lnTo>
                <a:lnTo>
                  <a:pt x="5913120" y="4474988"/>
                </a:lnTo>
                <a:lnTo>
                  <a:pt x="0" y="3863443"/>
                </a:lnTo>
                <a:lnTo>
                  <a:pt x="7620" y="542925"/>
                </a:lnTo>
                <a:lnTo>
                  <a:pt x="7620" y="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endParaRPr lang="nl-NL"/>
          </a:p>
        </p:txBody>
      </p:sp>
      <p:sp>
        <p:nvSpPr>
          <p:cNvPr id="2" name="Titel 1"/>
          <p:cNvSpPr>
            <a:spLocks noGrp="1"/>
          </p:cNvSpPr>
          <p:nvPr userDrawn="1">
            <p:ph type="title"/>
          </p:nvPr>
        </p:nvSpPr>
        <p:spPr>
          <a:xfrm>
            <a:off x="6693558" y="709001"/>
            <a:ext cx="4091304" cy="705834"/>
          </a:xfrm>
        </p:spPr>
        <p:txBody>
          <a:bodyPr/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nl-NL" dirty="0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 userDrawn="1">
            <p:ph idx="1"/>
          </p:nvPr>
        </p:nvSpPr>
        <p:spPr>
          <a:xfrm>
            <a:off x="6693558" y="1848779"/>
            <a:ext cx="4091304" cy="4207374"/>
          </a:xfrm>
        </p:spPr>
        <p:txBody>
          <a:bodyPr/>
          <a:lstStyle>
            <a:lvl1pPr marL="0" indent="0">
              <a:lnSpc>
                <a:spcPct val="133000"/>
              </a:lnSpc>
              <a:buNone/>
              <a:defRPr lang="nl-NL" sz="2000" kern="1200" spc="-5" dirty="0" smtClean="0">
                <a:solidFill>
                  <a:srgbClr val="213343"/>
                </a:solidFill>
                <a:latin typeface="Arial"/>
                <a:ea typeface="+mn-ea"/>
                <a:cs typeface="Arial"/>
              </a:defRPr>
            </a:lvl1pPr>
            <a:lvl2pPr marL="261938" indent="-261938">
              <a:lnSpc>
                <a:spcPct val="133000"/>
              </a:lnSpc>
              <a:buFont typeface="Arial" panose="020B0604020202020204" pitchFamily="34" charset="0"/>
              <a:buChar char="•"/>
              <a:defRPr lang="nl-NL" sz="2000" kern="1200" spc="-5" dirty="0" smtClean="0">
                <a:solidFill>
                  <a:srgbClr val="213343"/>
                </a:solidFill>
                <a:latin typeface="Arial"/>
                <a:ea typeface="+mn-ea"/>
                <a:cs typeface="Arial"/>
              </a:defRPr>
            </a:lvl2pPr>
            <a:lvl3pPr marL="536575" indent="-274638">
              <a:lnSpc>
                <a:spcPct val="133000"/>
              </a:lnSpc>
              <a:defRPr lang="nl-NL" sz="2000" kern="1200" spc="-5" dirty="0" smtClean="0">
                <a:solidFill>
                  <a:srgbClr val="213343"/>
                </a:solidFill>
                <a:latin typeface="Arial"/>
                <a:ea typeface="+mn-ea"/>
                <a:cs typeface="Arial"/>
              </a:defRPr>
            </a:lvl3pPr>
            <a:lvl4pPr marL="812800" indent="-276225">
              <a:lnSpc>
                <a:spcPct val="133000"/>
              </a:lnSpc>
              <a:defRPr lang="nl-NL" sz="2000" kern="1200" spc="-5" dirty="0" smtClean="0">
                <a:solidFill>
                  <a:srgbClr val="213343"/>
                </a:solidFill>
                <a:latin typeface="Arial"/>
                <a:ea typeface="+mn-ea"/>
                <a:cs typeface="Arial"/>
              </a:defRPr>
            </a:lvl4pPr>
            <a:lvl5pPr marL="1160463" indent="-255588">
              <a:lnSpc>
                <a:spcPct val="133000"/>
              </a:lnSpc>
              <a:defRPr lang="nl-NL" sz="2000" kern="1200" spc="-5" dirty="0">
                <a:solidFill>
                  <a:srgbClr val="213343"/>
                </a:solidFill>
                <a:latin typeface="Arial"/>
                <a:ea typeface="+mn-ea"/>
                <a:cs typeface="Arial"/>
              </a:defRPr>
            </a:lvl5pPr>
          </a:lstStyle>
          <a:p>
            <a:pPr lvl="0"/>
            <a:r>
              <a:rPr lang="nl-NL" dirty="0"/>
              <a:t>Tekststijl van het model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5" name="Tijdelijke aanduiding voor voettekst 4"/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/>
          <a:p>
            <a:r>
              <a:rPr lang="nl-NL"/>
              <a:t>korte titel presentatie - aan te passen via voettekst</a:t>
            </a:r>
          </a:p>
        </p:txBody>
      </p:sp>
      <p:sp>
        <p:nvSpPr>
          <p:cNvPr id="10" name="Tijdelijke aanduiding voor dianummer 15">
            <a:extLst>
              <a:ext uri="{FF2B5EF4-FFF2-40B4-BE49-F238E27FC236}">
                <a16:creationId xmlns:a16="http://schemas.microsoft.com/office/drawing/2014/main" id="{7DC3FD1A-4E77-4527-96B1-5F36B47A88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26632" y="6353701"/>
            <a:ext cx="574829" cy="166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algn="r">
              <a:defRPr kumimoji="0" lang="nl-NL" sz="1050" b="0" i="0" u="none" strike="noStrike" cap="none" spc="0" normalizeH="0" baseline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cs typeface="Arial"/>
              </a:defRPr>
            </a:lvl1pPr>
          </a:lstStyle>
          <a:p>
            <a:pPr marL="25400">
              <a:lnSpc>
                <a:spcPts val="1425"/>
              </a:lnSpc>
            </a:pPr>
            <a:fld id="{68BC35B1-DB37-4D69-B23B-4C9E9B475BB5}" type="slidenum">
              <a:rPr lang="en-GB" smtClean="0"/>
              <a:pPr marL="25400">
                <a:lnSpc>
                  <a:spcPts val="1425"/>
                </a:lnSpc>
              </a:pPr>
              <a:t>‹nr.›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42104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ep 8">
            <a:extLst>
              <a:ext uri="{FF2B5EF4-FFF2-40B4-BE49-F238E27FC236}">
                <a16:creationId xmlns:a16="http://schemas.microsoft.com/office/drawing/2014/main" id="{4AEF7F14-3D57-4BF3-81AE-57E8C91DCA07}"/>
              </a:ext>
            </a:extLst>
          </p:cNvPr>
          <p:cNvGrpSpPr/>
          <p:nvPr userDrawn="1"/>
        </p:nvGrpSpPr>
        <p:grpSpPr>
          <a:xfrm>
            <a:off x="1219320" y="406440"/>
            <a:ext cx="9754870" cy="5487515"/>
            <a:chOff x="1219320" y="406440"/>
            <a:chExt cx="9754870" cy="5487515"/>
          </a:xfrm>
        </p:grpSpPr>
        <p:grpSp>
          <p:nvGrpSpPr>
            <p:cNvPr id="22" name="Groep 21"/>
            <p:cNvGrpSpPr/>
            <p:nvPr userDrawn="1"/>
          </p:nvGrpSpPr>
          <p:grpSpPr>
            <a:xfrm>
              <a:off x="1219320" y="406440"/>
              <a:ext cx="9754870" cy="5487515"/>
              <a:chOff x="1219320" y="406440"/>
              <a:chExt cx="9754870" cy="5487515"/>
            </a:xfrm>
          </p:grpSpPr>
          <p:sp>
            <p:nvSpPr>
              <p:cNvPr id="11" name="object 2"/>
              <p:cNvSpPr/>
              <p:nvPr userDrawn="1"/>
            </p:nvSpPr>
            <p:spPr>
              <a:xfrm>
                <a:off x="1219320" y="406440"/>
                <a:ext cx="9754870" cy="5283835"/>
              </a:xfrm>
              <a:custGeom>
                <a:avLst/>
                <a:gdLst/>
                <a:ahLst/>
                <a:cxnLst/>
                <a:rect l="l" t="t" r="r" b="b"/>
                <a:pathLst>
                  <a:path w="9754870" h="5283835">
                    <a:moveTo>
                      <a:pt x="0" y="0"/>
                    </a:moveTo>
                    <a:lnTo>
                      <a:pt x="609663" y="5283720"/>
                    </a:lnTo>
                    <a:lnTo>
                      <a:pt x="9144901" y="5080495"/>
                    </a:lnTo>
                    <a:lnTo>
                      <a:pt x="9754565" y="2032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1" name="object 3"/>
              <p:cNvSpPr/>
              <p:nvPr userDrawn="1"/>
            </p:nvSpPr>
            <p:spPr>
              <a:xfrm>
                <a:off x="5486939" y="5283720"/>
                <a:ext cx="813435" cy="610235"/>
              </a:xfrm>
              <a:custGeom>
                <a:avLst/>
                <a:gdLst/>
                <a:ahLst/>
                <a:cxnLst/>
                <a:rect l="l" t="t" r="r" b="b"/>
                <a:pathLst>
                  <a:path w="813435" h="610235">
                    <a:moveTo>
                      <a:pt x="812876" y="0"/>
                    </a:moveTo>
                    <a:lnTo>
                      <a:pt x="0" y="0"/>
                    </a:lnTo>
                    <a:lnTo>
                      <a:pt x="412788" y="609650"/>
                    </a:lnTo>
                    <a:lnTo>
                      <a:pt x="812876" y="0"/>
                    </a:lnTo>
                    <a:close/>
                  </a:path>
                </a:pathLst>
              </a:custGeom>
              <a:solidFill>
                <a:srgbClr val="9EA70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pic>
          <p:nvPicPr>
            <p:cNvPr id="4" name="Afbeelding 3">
              <a:extLst>
                <a:ext uri="{FF2B5EF4-FFF2-40B4-BE49-F238E27FC236}">
                  <a16:creationId xmlns:a16="http://schemas.microsoft.com/office/drawing/2014/main" id="{916A5A41-70D1-4E19-AA8F-358D4AA192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l="29424" t="18614" r="34878" b="57624"/>
            <a:stretch/>
          </p:blipFill>
          <p:spPr>
            <a:xfrm>
              <a:off x="1476375" y="514350"/>
              <a:ext cx="975003" cy="762000"/>
            </a:xfrm>
            <a:prstGeom prst="rect">
              <a:avLst/>
            </a:prstGeom>
          </p:spPr>
        </p:pic>
        <p:pic>
          <p:nvPicPr>
            <p:cNvPr id="5" name="Afbeelding 4">
              <a:extLst>
                <a:ext uri="{FF2B5EF4-FFF2-40B4-BE49-F238E27FC236}">
                  <a16:creationId xmlns:a16="http://schemas.microsoft.com/office/drawing/2014/main" id="{578FE056-EDDC-4031-859F-DBF99481F9B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l="35801" t="59806" r="32463" b="20796"/>
            <a:stretch/>
          </p:blipFill>
          <p:spPr>
            <a:xfrm>
              <a:off x="9344025" y="4686300"/>
              <a:ext cx="866775" cy="622062"/>
            </a:xfrm>
            <a:prstGeom prst="rect">
              <a:avLst/>
            </a:prstGeom>
          </p:spPr>
        </p:pic>
      </p:grpSp>
      <p:sp>
        <p:nvSpPr>
          <p:cNvPr id="6" name="Tijdelijke aanduiding voor datum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12700">
              <a:lnSpc>
                <a:spcPts val="1535"/>
              </a:lnSpc>
            </a:pPr>
            <a:fld id="{769E82FB-FE1E-466A-BBB3-EC7E2FA386D7}" type="datetime1">
              <a:rPr lang="nl-NL" smtClean="0"/>
              <a:t>18-11-2019</a:t>
            </a:fld>
            <a:endParaRPr lang="en-GB"/>
          </a:p>
        </p:txBody>
      </p:sp>
      <p:sp>
        <p:nvSpPr>
          <p:cNvPr id="7" name="Tijdelijke aanduiding voor voettekst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ts val="1535"/>
              </a:lnSpc>
            </a:pPr>
            <a:r>
              <a:rPr lang="nl-NL"/>
              <a:t>korte titel presentatie - aan te passen via voettekst</a:t>
            </a:r>
            <a:endParaRPr lang="nl-NL" dirty="0"/>
          </a:p>
        </p:txBody>
      </p:sp>
      <p:sp>
        <p:nvSpPr>
          <p:cNvPr id="15" name="Tijdelijke aanduiding voor tekst 14"/>
          <p:cNvSpPr>
            <a:spLocks noGrp="1"/>
          </p:cNvSpPr>
          <p:nvPr>
            <p:ph type="body" sz="quarter" idx="13"/>
          </p:nvPr>
        </p:nvSpPr>
        <p:spPr>
          <a:xfrm>
            <a:off x="2451378" y="2616188"/>
            <a:ext cx="7239000" cy="864339"/>
          </a:xfrm>
        </p:spPr>
        <p:txBody>
          <a:bodyPr vert="horz" wrap="square" lIns="0" tIns="43180" rIns="0" bIns="0" rtlCol="0" anchor="ctr">
            <a:spAutoFit/>
          </a:bodyPr>
          <a:lstStyle>
            <a:lvl1pPr marL="8890" indent="0" algn="ctr">
              <a:buNone/>
              <a:defRPr lang="nl-NL" sz="2800" b="0" cap="all" spc="-20" baseline="0" dirty="0" smtClean="0">
                <a:solidFill>
                  <a:srgbClr val="FFFFFF"/>
                </a:solidFill>
                <a:latin typeface="Arial Black"/>
                <a:cs typeface="Arial Black"/>
              </a:defRPr>
            </a:lvl1pPr>
            <a:lvl2pPr marL="193675" indent="0">
              <a:buNone/>
              <a:defRPr lang="nl-NL" sz="1800" dirty="0">
                <a:solidFill>
                  <a:schemeClr val="tx1"/>
                </a:solidFill>
                <a:cs typeface="+mn-cs"/>
              </a:defRPr>
            </a:lvl2pPr>
          </a:lstStyle>
          <a:p>
            <a:pPr marL="12065" marR="5080" lvl="0" indent="-3175" algn="ctr">
              <a:lnSpc>
                <a:spcPts val="3200"/>
              </a:lnSpc>
              <a:spcBef>
                <a:spcPts val="340"/>
              </a:spcBef>
            </a:pPr>
            <a:r>
              <a:rPr lang="nl-NL" dirty="0"/>
              <a:t>Tekststijl van het model bewerken</a:t>
            </a:r>
          </a:p>
        </p:txBody>
      </p:sp>
      <p:sp>
        <p:nvSpPr>
          <p:cNvPr id="19" name="Tijdelijke aanduiding voor tekst 18"/>
          <p:cNvSpPr>
            <a:spLocks noGrp="1"/>
          </p:cNvSpPr>
          <p:nvPr>
            <p:ph type="body" sz="quarter" idx="14" hasCustomPrompt="1"/>
          </p:nvPr>
        </p:nvSpPr>
        <p:spPr>
          <a:xfrm>
            <a:off x="1905001" y="5878295"/>
            <a:ext cx="4471386" cy="409343"/>
          </a:xfrm>
        </p:spPr>
        <p:txBody>
          <a:bodyPr wrap="square" lIns="0" tIns="0" rIns="0" bIns="0">
            <a:spAutoFit/>
          </a:bodyPr>
          <a:lstStyle>
            <a:lvl1pPr marL="0" indent="0" algn="r">
              <a:buNone/>
              <a:defRPr lang="nl-NL" sz="2000" i="1" kern="1200" dirty="0">
                <a:solidFill>
                  <a:srgbClr val="213343"/>
                </a:solidFill>
                <a:latin typeface="Arial"/>
                <a:ea typeface="+mn-ea"/>
                <a:cs typeface="Arial"/>
              </a:defRPr>
            </a:lvl1pPr>
          </a:lstStyle>
          <a:p>
            <a:pPr lvl="0"/>
            <a:r>
              <a:rPr lang="nl-NL" dirty="0"/>
              <a:t>Naam, </a:t>
            </a:r>
          </a:p>
        </p:txBody>
      </p:sp>
      <p:sp>
        <p:nvSpPr>
          <p:cNvPr id="20" name="Tijdelijke aanduiding voor tekst 18"/>
          <p:cNvSpPr>
            <a:spLocks noGrp="1"/>
          </p:cNvSpPr>
          <p:nvPr>
            <p:ph type="body" sz="quarter" idx="15" hasCustomPrompt="1"/>
          </p:nvPr>
        </p:nvSpPr>
        <p:spPr>
          <a:xfrm>
            <a:off x="6407368" y="5878295"/>
            <a:ext cx="4006632" cy="409343"/>
          </a:xfr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lang="nl-NL" sz="2000" i="1" kern="1200" dirty="0">
                <a:solidFill>
                  <a:srgbClr val="213343"/>
                </a:solidFill>
                <a:latin typeface="Arial"/>
                <a:ea typeface="+mn-ea"/>
                <a:cs typeface="Arial"/>
              </a:defRPr>
            </a:lvl1pPr>
          </a:lstStyle>
          <a:p>
            <a:pPr lvl="0"/>
            <a:r>
              <a:rPr lang="nl-NL" dirty="0"/>
              <a:t>functietitel</a:t>
            </a:r>
          </a:p>
        </p:txBody>
      </p:sp>
      <p:sp>
        <p:nvSpPr>
          <p:cNvPr id="18" name="Tijdelijke aanduiding voor dianummer 15">
            <a:extLst>
              <a:ext uri="{FF2B5EF4-FFF2-40B4-BE49-F238E27FC236}">
                <a16:creationId xmlns:a16="http://schemas.microsoft.com/office/drawing/2014/main" id="{FD06CCC4-D25E-4959-ADAD-AAD919BF44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26632" y="6353701"/>
            <a:ext cx="574829" cy="166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algn="r">
              <a:defRPr kumimoji="0" lang="nl-NL" sz="1050" b="0" i="0" u="none" strike="noStrike" cap="none" spc="0" normalizeH="0" baseline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cs typeface="Arial"/>
              </a:defRPr>
            </a:lvl1pPr>
          </a:lstStyle>
          <a:p>
            <a:pPr marL="25400">
              <a:lnSpc>
                <a:spcPts val="1425"/>
              </a:lnSpc>
            </a:pPr>
            <a:fld id="{68BC35B1-DB37-4D69-B23B-4C9E9B475BB5}" type="slidenum">
              <a:rPr lang="en-GB" smtClean="0"/>
              <a:pPr marL="25400">
                <a:lnSpc>
                  <a:spcPts val="1425"/>
                </a:lnSpc>
              </a:pPr>
              <a:t>‹nr.›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10269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ep 3">
            <a:extLst>
              <a:ext uri="{FF2B5EF4-FFF2-40B4-BE49-F238E27FC236}">
                <a16:creationId xmlns:a16="http://schemas.microsoft.com/office/drawing/2014/main" id="{D64AB382-4DC8-4B0F-94C7-AEA099915EC4}"/>
              </a:ext>
            </a:extLst>
          </p:cNvPr>
          <p:cNvGrpSpPr/>
          <p:nvPr userDrawn="1"/>
        </p:nvGrpSpPr>
        <p:grpSpPr>
          <a:xfrm>
            <a:off x="1219315" y="406440"/>
            <a:ext cx="9754870" cy="5283835"/>
            <a:chOff x="1219315" y="406440"/>
            <a:chExt cx="9754870" cy="5283835"/>
          </a:xfrm>
        </p:grpSpPr>
        <p:sp>
          <p:nvSpPr>
            <p:cNvPr id="14" name="object 2"/>
            <p:cNvSpPr/>
            <p:nvPr userDrawn="1"/>
          </p:nvSpPr>
          <p:spPr>
            <a:xfrm>
              <a:off x="1219315" y="406440"/>
              <a:ext cx="9754870" cy="5283835"/>
            </a:xfrm>
            <a:custGeom>
              <a:avLst/>
              <a:gdLst/>
              <a:ahLst/>
              <a:cxnLst/>
              <a:rect l="l" t="t" r="r" b="b"/>
              <a:pathLst>
                <a:path w="9754870" h="5283835">
                  <a:moveTo>
                    <a:pt x="9754565" y="0"/>
                  </a:moveTo>
                  <a:lnTo>
                    <a:pt x="0" y="203225"/>
                  </a:lnTo>
                  <a:lnTo>
                    <a:pt x="609663" y="5080495"/>
                  </a:lnTo>
                  <a:lnTo>
                    <a:pt x="9144901" y="5283720"/>
                  </a:lnTo>
                  <a:lnTo>
                    <a:pt x="9754565" y="0"/>
                  </a:lnTo>
                  <a:close/>
                </a:path>
              </a:pathLst>
            </a:custGeom>
            <a:solidFill>
              <a:schemeClr val="tx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Afbeelding 17">
              <a:extLst>
                <a:ext uri="{FF2B5EF4-FFF2-40B4-BE49-F238E27FC236}">
                  <a16:creationId xmlns:a16="http://schemas.microsoft.com/office/drawing/2014/main" id="{89931C96-1086-46CF-84F0-387E178E54F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l="29424" t="18614" r="34878" b="57624"/>
            <a:stretch/>
          </p:blipFill>
          <p:spPr>
            <a:xfrm>
              <a:off x="1476375" y="741029"/>
              <a:ext cx="975003" cy="762000"/>
            </a:xfrm>
            <a:prstGeom prst="rect">
              <a:avLst/>
            </a:prstGeom>
          </p:spPr>
        </p:pic>
        <p:pic>
          <p:nvPicPr>
            <p:cNvPr id="21" name="Afbeelding 20">
              <a:extLst>
                <a:ext uri="{FF2B5EF4-FFF2-40B4-BE49-F238E27FC236}">
                  <a16:creationId xmlns:a16="http://schemas.microsoft.com/office/drawing/2014/main" id="{BFFF8D0A-3D24-4932-947D-0BF048BD168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l="35801" t="59806" r="32463" b="20796"/>
            <a:stretch/>
          </p:blipFill>
          <p:spPr>
            <a:xfrm>
              <a:off x="9344025" y="4886325"/>
              <a:ext cx="866775" cy="622062"/>
            </a:xfrm>
            <a:prstGeom prst="rect">
              <a:avLst/>
            </a:prstGeom>
          </p:spPr>
        </p:pic>
      </p:grpSp>
      <p:sp>
        <p:nvSpPr>
          <p:cNvPr id="16" name="object 3"/>
          <p:cNvSpPr/>
          <p:nvPr userDrawn="1"/>
        </p:nvSpPr>
        <p:spPr>
          <a:xfrm>
            <a:off x="5486939" y="5283720"/>
            <a:ext cx="813435" cy="610235"/>
          </a:xfrm>
          <a:custGeom>
            <a:avLst/>
            <a:gdLst/>
            <a:ahLst/>
            <a:cxnLst/>
            <a:rect l="l" t="t" r="r" b="b"/>
            <a:pathLst>
              <a:path w="813435" h="610235">
                <a:moveTo>
                  <a:pt x="812876" y="0"/>
                </a:moveTo>
                <a:lnTo>
                  <a:pt x="0" y="0"/>
                </a:lnTo>
                <a:lnTo>
                  <a:pt x="412788" y="609650"/>
                </a:lnTo>
                <a:lnTo>
                  <a:pt x="812876" y="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Tijdelijke aanduiding voor datum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12700">
              <a:lnSpc>
                <a:spcPts val="1535"/>
              </a:lnSpc>
            </a:pPr>
            <a:fld id="{4AEDBEB9-2BF7-4FDD-9506-20A1AAD5D3FB}" type="datetime1">
              <a:rPr lang="nl-NL" smtClean="0"/>
              <a:t>18-11-2019</a:t>
            </a:fld>
            <a:endParaRPr lang="en-GB"/>
          </a:p>
        </p:txBody>
      </p:sp>
      <p:sp>
        <p:nvSpPr>
          <p:cNvPr id="7" name="Tijdelijke aanduiding voor voettekst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ts val="1535"/>
              </a:lnSpc>
            </a:pPr>
            <a:r>
              <a:rPr lang="nl-NL"/>
              <a:t>korte titel presentatie - aan te passen via voettekst</a:t>
            </a:r>
            <a:endParaRPr lang="nl-NL" dirty="0"/>
          </a:p>
        </p:txBody>
      </p:sp>
      <p:sp>
        <p:nvSpPr>
          <p:cNvPr id="8" name="Tijdelijke aanduiding voor dianumm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25400">
              <a:lnSpc>
                <a:spcPts val="1425"/>
              </a:lnSpc>
            </a:pPr>
            <a:fld id="{68BC35B1-DB37-4D69-B23B-4C9E9B475BB5}" type="slidenum">
              <a:rPr lang="en-GB" smtClean="0"/>
              <a:pPr marL="25400">
                <a:lnSpc>
                  <a:spcPts val="1425"/>
                </a:lnSpc>
              </a:pPr>
              <a:t>‹nr.›</a:t>
            </a:fld>
            <a:endParaRPr lang="en-GB"/>
          </a:p>
        </p:txBody>
      </p:sp>
      <p:sp>
        <p:nvSpPr>
          <p:cNvPr id="15" name="Tijdelijke aanduiding voor tekst 14"/>
          <p:cNvSpPr>
            <a:spLocks noGrp="1"/>
          </p:cNvSpPr>
          <p:nvPr>
            <p:ph type="body" sz="quarter" idx="13"/>
          </p:nvPr>
        </p:nvSpPr>
        <p:spPr>
          <a:xfrm>
            <a:off x="2451378" y="2616188"/>
            <a:ext cx="7239000" cy="864339"/>
          </a:xfrm>
        </p:spPr>
        <p:txBody>
          <a:bodyPr vert="horz" wrap="square" lIns="0" tIns="43180" rIns="0" bIns="0" rtlCol="0" anchor="ctr">
            <a:spAutoFit/>
          </a:bodyPr>
          <a:lstStyle>
            <a:lvl1pPr marL="8890" indent="0" algn="ctr">
              <a:buNone/>
              <a:defRPr lang="nl-NL" sz="2800" b="0" cap="all" spc="-20" baseline="0" dirty="0" smtClean="0">
                <a:solidFill>
                  <a:srgbClr val="FFFFFF"/>
                </a:solidFill>
                <a:latin typeface="Arial Black"/>
                <a:cs typeface="Arial Black"/>
              </a:defRPr>
            </a:lvl1pPr>
            <a:lvl2pPr marL="193675" indent="0">
              <a:buNone/>
              <a:defRPr lang="nl-NL" sz="1800" dirty="0">
                <a:solidFill>
                  <a:schemeClr val="tx1"/>
                </a:solidFill>
                <a:cs typeface="+mn-cs"/>
              </a:defRPr>
            </a:lvl2pPr>
          </a:lstStyle>
          <a:p>
            <a:pPr marL="12065" marR="5080" lvl="0" indent="-3175" algn="ctr">
              <a:lnSpc>
                <a:spcPts val="3200"/>
              </a:lnSpc>
              <a:spcBef>
                <a:spcPts val="340"/>
              </a:spcBef>
            </a:pPr>
            <a:r>
              <a:rPr lang="nl-NL" dirty="0"/>
              <a:t>Tekststijl van het model bewerken</a:t>
            </a:r>
          </a:p>
        </p:txBody>
      </p:sp>
      <p:sp>
        <p:nvSpPr>
          <p:cNvPr id="19" name="Tijdelijke aanduiding voor tekst 18"/>
          <p:cNvSpPr>
            <a:spLocks noGrp="1"/>
          </p:cNvSpPr>
          <p:nvPr>
            <p:ph type="body" sz="quarter" idx="14" hasCustomPrompt="1"/>
          </p:nvPr>
        </p:nvSpPr>
        <p:spPr>
          <a:xfrm>
            <a:off x="723901" y="5878295"/>
            <a:ext cx="4471386" cy="409343"/>
          </a:xfrm>
        </p:spPr>
        <p:txBody>
          <a:bodyPr wrap="square" lIns="0" tIns="0" rIns="0" bIns="0">
            <a:spAutoFit/>
          </a:bodyPr>
          <a:lstStyle>
            <a:lvl1pPr marL="0" indent="0" algn="r">
              <a:buNone/>
              <a:defRPr lang="nl-NL" sz="2000" i="1" kern="1200" dirty="0">
                <a:solidFill>
                  <a:schemeClr val="accent1"/>
                </a:solidFill>
                <a:latin typeface="Arial"/>
                <a:ea typeface="+mn-ea"/>
                <a:cs typeface="Arial"/>
              </a:defRPr>
            </a:lvl1pPr>
          </a:lstStyle>
          <a:p>
            <a:pPr lvl="0"/>
            <a:r>
              <a:rPr lang="nl-NL" dirty="0"/>
              <a:t>Naam, </a:t>
            </a:r>
          </a:p>
        </p:txBody>
      </p:sp>
      <p:sp>
        <p:nvSpPr>
          <p:cNvPr id="20" name="Tijdelijke aanduiding voor tekst 18"/>
          <p:cNvSpPr>
            <a:spLocks noGrp="1"/>
          </p:cNvSpPr>
          <p:nvPr>
            <p:ph type="body" sz="quarter" idx="15" hasCustomPrompt="1"/>
          </p:nvPr>
        </p:nvSpPr>
        <p:spPr>
          <a:xfrm>
            <a:off x="5226268" y="5878295"/>
            <a:ext cx="4006632" cy="409343"/>
          </a:xfr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lang="nl-NL" sz="2000" i="1" kern="1200" dirty="0">
                <a:solidFill>
                  <a:schemeClr val="accent1"/>
                </a:solidFill>
                <a:latin typeface="Arial"/>
                <a:ea typeface="+mn-ea"/>
                <a:cs typeface="Arial"/>
              </a:defRPr>
            </a:lvl1pPr>
          </a:lstStyle>
          <a:p>
            <a:pPr lvl="0"/>
            <a:r>
              <a:rPr lang="nl-NL" dirty="0"/>
              <a:t>functietitel</a:t>
            </a:r>
          </a:p>
        </p:txBody>
      </p:sp>
    </p:spTree>
    <p:extLst>
      <p:ext uri="{BB962C8B-B14F-4D97-AF65-F5344CB8AC3E}">
        <p14:creationId xmlns:p14="http://schemas.microsoft.com/office/powerpoint/2010/main" val="3244085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2425940" y="1194832"/>
            <a:ext cx="7114540" cy="451406"/>
          </a:xfrm>
          <a:prstGeom prst="rect">
            <a:avLst/>
          </a:prstGeom>
        </p:spPr>
        <p:txBody>
          <a:bodyPr vert="horz" wrap="square" lIns="0" tIns="40640" rIns="0" bIns="0" rtlCol="0" anchor="b">
            <a:spAutoFit/>
          </a:bodyPr>
          <a:lstStyle/>
          <a:p>
            <a:pPr marL="12700" marR="5080" lvl="0" indent="0" fontAlgn="auto">
              <a:lnSpc>
                <a:spcPts val="3220"/>
              </a:lnSpc>
              <a:spcBef>
                <a:spcPts val="320"/>
              </a:spcBef>
              <a:spcAft>
                <a:spcPts val="0"/>
              </a:spcAft>
              <a:buClrTx/>
              <a:buSzTx/>
              <a:buFontTx/>
              <a:tabLst/>
            </a:pPr>
            <a:r>
              <a:rPr lang="nl-NL" dirty="0"/>
              <a:t>Klik om de stijl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2425940" y="2070299"/>
            <a:ext cx="7114540" cy="39858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Tekststijl van het model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352425" y="6347289"/>
            <a:ext cx="2743200" cy="1793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algn="l">
              <a:defRPr lang="nl-NL" sz="1100" i="1" smtClean="0">
                <a:solidFill>
                  <a:schemeClr val="tx2"/>
                </a:solidFill>
                <a:latin typeface="+mn-lt"/>
                <a:cs typeface="Arial"/>
              </a:defRPr>
            </a:lvl1pPr>
          </a:lstStyle>
          <a:p>
            <a:pPr marL="12700">
              <a:lnSpc>
                <a:spcPts val="1535"/>
              </a:lnSpc>
            </a:pPr>
            <a:fld id="{9D3D1F0A-8A26-46DA-9FBB-F2542FE88D14}" type="datetime1">
              <a:rPr lang="nl-NL" smtClean="0"/>
              <a:t>18-11-2019</a:t>
            </a:fld>
            <a:endParaRPr lang="en-GB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7278533" y="6347289"/>
            <a:ext cx="4114800" cy="1793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algn="r">
              <a:defRPr lang="nl-NL" sz="1100" i="1">
                <a:solidFill>
                  <a:schemeClr val="tx2"/>
                </a:solidFill>
                <a:latin typeface="+mn-lt"/>
                <a:cs typeface="Arial"/>
              </a:defRPr>
            </a:lvl1pPr>
          </a:lstStyle>
          <a:p>
            <a:pPr marL="12700">
              <a:lnSpc>
                <a:spcPts val="1535"/>
              </a:lnSpc>
            </a:pPr>
            <a:r>
              <a:rPr lang="nl-NL" dirty="0"/>
              <a:t>korte titel presentatie - aan te passen via voettekst</a:t>
            </a:r>
          </a:p>
        </p:txBody>
      </p:sp>
      <p:sp>
        <p:nvSpPr>
          <p:cNvPr id="11" name="object 2"/>
          <p:cNvSpPr/>
          <p:nvPr userDrawn="1"/>
        </p:nvSpPr>
        <p:spPr>
          <a:xfrm>
            <a:off x="0" y="474186"/>
            <a:ext cx="1219835" cy="1701800"/>
          </a:xfrm>
          <a:custGeom>
            <a:avLst/>
            <a:gdLst/>
            <a:ahLst/>
            <a:cxnLst/>
            <a:rect l="l" t="t" r="r" b="b"/>
            <a:pathLst>
              <a:path w="1219835" h="1701800">
                <a:moveTo>
                  <a:pt x="0" y="0"/>
                </a:moveTo>
                <a:lnTo>
                  <a:pt x="0" y="1701469"/>
                </a:lnTo>
                <a:lnTo>
                  <a:pt x="975601" y="1558010"/>
                </a:lnTo>
                <a:lnTo>
                  <a:pt x="1219314" y="135483"/>
                </a:lnTo>
                <a:lnTo>
                  <a:pt x="0" y="0"/>
                </a:lnTo>
                <a:close/>
              </a:path>
            </a:pathLst>
          </a:custGeom>
          <a:solidFill>
            <a:srgbClr val="9EA7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Tijdelijke aanduiding voor dianummer 15"/>
          <p:cNvSpPr>
            <a:spLocks noGrp="1"/>
          </p:cNvSpPr>
          <p:nvPr>
            <p:ph type="sldNum" sz="quarter" idx="4"/>
          </p:nvPr>
        </p:nvSpPr>
        <p:spPr>
          <a:xfrm>
            <a:off x="11126632" y="6353701"/>
            <a:ext cx="574829" cy="166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algn="r">
              <a:defRPr kumimoji="0" lang="nl-NL" sz="1050" b="0" i="0" u="none" strike="noStrike" cap="none" spc="0" normalizeH="0" baseline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cs typeface="Arial"/>
              </a:defRPr>
            </a:lvl1pPr>
          </a:lstStyle>
          <a:p>
            <a:pPr marL="25400">
              <a:lnSpc>
                <a:spcPts val="1425"/>
              </a:lnSpc>
            </a:pPr>
            <a:fld id="{68BC35B1-DB37-4D69-B23B-4C9E9B475BB5}" type="slidenum">
              <a:rPr lang="en-GB" smtClean="0"/>
              <a:pPr marL="25400">
                <a:lnSpc>
                  <a:spcPts val="1425"/>
                </a:lnSpc>
              </a:pPr>
              <a:t>‹nr.›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925838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7" r:id="rId3"/>
    <p:sldLayoutId id="2147483658" r:id="rId4"/>
    <p:sldLayoutId id="2147483659" r:id="rId5"/>
    <p:sldLayoutId id="2147483660" r:id="rId6"/>
    <p:sldLayoutId id="2147483663" r:id="rId7"/>
    <p:sldLayoutId id="2147483664" r:id="rId8"/>
    <p:sldLayoutId id="2147483665" r:id="rId9"/>
    <p:sldLayoutId id="2147483651" r:id="rId10"/>
    <p:sldLayoutId id="2147483656" r:id="rId11"/>
    <p:sldLayoutId id="2147483655" r:id="rId12"/>
    <p:sldLayoutId id="2147483667" r:id="rId13"/>
    <p:sldLayoutId id="2147483666" r:id="rId1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0" lang="nl-NL" sz="2800" b="1" i="0" u="none" strike="noStrike" kern="0" cap="none" spc="0" normalizeH="0" baseline="0" smtClean="0">
          <a:ln>
            <a:noFill/>
          </a:ln>
          <a:solidFill>
            <a:schemeClr val="accent1"/>
          </a:solidFill>
          <a:effectLst/>
          <a:uLnTx/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33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Arial" panose="020B0604020202020204" pitchFamily="34" charset="0"/>
        </a:defRPr>
      </a:lvl1pPr>
      <a:lvl2pPr marL="536575" indent="-263525" algn="l" defTabSz="914400" rtl="0" eaLnBrk="1" latinLnBrk="0" hangingPunct="1">
        <a:lnSpc>
          <a:spcPct val="133000"/>
        </a:lnSpc>
        <a:spcBef>
          <a:spcPts val="0"/>
        </a:spcBef>
        <a:spcAft>
          <a:spcPts val="0"/>
        </a:spcAft>
        <a:buFont typeface="Calibri" panose="020F0502020204030204" pitchFamily="34" charset="0"/>
        <a:buChar char="−"/>
        <a:defRPr sz="2000" kern="1200">
          <a:solidFill>
            <a:schemeClr val="tx2"/>
          </a:solidFill>
          <a:latin typeface="+mn-lt"/>
          <a:ea typeface="+mn-ea"/>
          <a:cs typeface="Arial" panose="020B0604020202020204" pitchFamily="34" charset="0"/>
        </a:defRPr>
      </a:lvl2pPr>
      <a:lvl3pPr marL="809625" indent="-273050" algn="l" defTabSz="914400" rtl="0" eaLnBrk="1" latinLnBrk="0" hangingPunct="1">
        <a:lnSpc>
          <a:spcPct val="133000"/>
        </a:lnSpc>
        <a:spcBef>
          <a:spcPts val="0"/>
        </a:spcBef>
        <a:spcAft>
          <a:spcPts val="0"/>
        </a:spcAft>
        <a:buFont typeface="Calibri" panose="020F0502020204030204" pitchFamily="34" charset="0"/>
        <a:buChar char="−"/>
        <a:defRPr sz="2000" kern="1200">
          <a:solidFill>
            <a:schemeClr val="tx2"/>
          </a:solidFill>
          <a:latin typeface="+mn-lt"/>
          <a:ea typeface="+mn-ea"/>
          <a:cs typeface="Arial" panose="020B0604020202020204" pitchFamily="34" charset="0"/>
        </a:defRPr>
      </a:lvl3pPr>
      <a:lvl4pPr marL="1073150" indent="-263525" algn="l" defTabSz="914400" rtl="0" eaLnBrk="1" latinLnBrk="0" hangingPunct="1">
        <a:lnSpc>
          <a:spcPct val="133000"/>
        </a:lnSpc>
        <a:spcBef>
          <a:spcPts val="0"/>
        </a:spcBef>
        <a:spcAft>
          <a:spcPts val="0"/>
        </a:spcAft>
        <a:buFont typeface="Calibri" panose="020F0502020204030204" pitchFamily="34" charset="0"/>
        <a:buChar char="−"/>
        <a:defRPr sz="2000" kern="1200">
          <a:solidFill>
            <a:schemeClr val="tx2"/>
          </a:solidFill>
          <a:latin typeface="+mn-lt"/>
          <a:ea typeface="+mn-ea"/>
          <a:cs typeface="Arial" panose="020B0604020202020204" pitchFamily="34" charset="0"/>
        </a:defRPr>
      </a:lvl4pPr>
      <a:lvl5pPr marL="1344613" indent="-271463" algn="l" defTabSz="914400" rtl="0" eaLnBrk="1" latinLnBrk="0" hangingPunct="1">
        <a:lnSpc>
          <a:spcPct val="133000"/>
        </a:lnSpc>
        <a:spcBef>
          <a:spcPts val="0"/>
        </a:spcBef>
        <a:spcAft>
          <a:spcPts val="0"/>
        </a:spcAft>
        <a:buFont typeface="Calibri" panose="020F0502020204030204" pitchFamily="34" charset="0"/>
        <a:buChar char="−"/>
        <a:defRPr sz="2000" kern="1200">
          <a:solidFill>
            <a:schemeClr val="tx2"/>
          </a:solidFill>
          <a:latin typeface="+mn-lt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tiff"/><Relationship Id="rId4" Type="http://schemas.openxmlformats.org/officeDocument/2006/relationships/image" Target="../media/image22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ErikHoeven/DataScienceLessons" TargetMode="External"/><Relationship Id="rId4" Type="http://schemas.openxmlformats.org/officeDocument/2006/relationships/image" Target="../media/image25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udemy.com/course/python-for-data-science-and-machine-learning-bootcamp/" TargetMode="External"/><Relationship Id="rId2" Type="http://schemas.openxmlformats.org/officeDocument/2006/relationships/hyperlink" Target="https://www.coursera.org/specializations/jhu-data-science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kaggle.com/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Tijdelijke aanduiding voor afbeelding 27"/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DB08BBF5-CD40-4A16-8903-8DF4B091994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30" name="Titel 29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GB" sz="4400" dirty="0"/>
              <a:t>Data</a:t>
            </a:r>
            <a:r>
              <a:rPr lang="en-GB" dirty="0"/>
              <a:t> </a:t>
            </a:r>
            <a:br>
              <a:rPr lang="en-GB" dirty="0"/>
            </a:br>
            <a:r>
              <a:rPr lang="en-GB" dirty="0"/>
              <a:t>Science &amp; analytics</a:t>
            </a:r>
            <a:endParaRPr lang="nl-NL" dirty="0"/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261E422D-6F58-4DFE-B09A-977A670799D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56459" y="1144209"/>
            <a:ext cx="3128179" cy="1208074"/>
          </a:xfrm>
        </p:spPr>
        <p:txBody>
          <a:bodyPr/>
          <a:lstStyle/>
          <a:p>
            <a:r>
              <a:rPr lang="nl-NL" sz="1200" dirty="0"/>
              <a:t>Erik van der Hoeven</a:t>
            </a:r>
          </a:p>
          <a:p>
            <a:endParaRPr lang="nl-NL" sz="1200" dirty="0"/>
          </a:p>
        </p:txBody>
      </p:sp>
    </p:spTree>
    <p:extLst>
      <p:ext uri="{BB962C8B-B14F-4D97-AF65-F5344CB8AC3E}">
        <p14:creationId xmlns:p14="http://schemas.microsoft.com/office/powerpoint/2010/main" val="1905581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56FF191-CC1E-4C36-9D84-A546DC0619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7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Why is good data presentation important?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Tijdelijke aanduiding voor inhoud 5">
            <a:extLst>
              <a:ext uri="{FF2B5EF4-FFF2-40B4-BE49-F238E27FC236}">
                <a16:creationId xmlns:a16="http://schemas.microsoft.com/office/drawing/2014/main" id="{EA5BA496-BD1E-4FD5-A644-DEB69E93A9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3822" y="926240"/>
            <a:ext cx="6553545" cy="5013461"/>
          </a:xfrm>
          <a:prstGeom prst="rect">
            <a:avLst/>
          </a:prstGeom>
        </p:spPr>
      </p:pic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9B4C2677-881D-428F-A6DF-23AC222F9F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91022" y="6356350"/>
            <a:ext cx="136277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8BC35B1-DB37-4D69-B23B-4C9E9B475BB5}" type="slidenum">
              <a:rPr lang="en-US" sz="1200">
                <a:solidFill>
                  <a:srgbClr val="595959"/>
                </a:solidFill>
                <a:latin typeface="+mn-lt"/>
                <a:cs typeface="+mn-cs"/>
              </a:rPr>
              <a:pPr>
                <a:spcAft>
                  <a:spcPts val="600"/>
                </a:spcAft>
              </a:pPr>
              <a:t>10</a:t>
            </a:fld>
            <a:endParaRPr lang="en-US" sz="1200">
              <a:solidFill>
                <a:srgbClr val="595959"/>
              </a:solidFill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99937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D91AA9-2730-9D45-A682-A3DC5F94F9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6529" y="646366"/>
            <a:ext cx="7348568" cy="816634"/>
          </a:xfrm>
        </p:spPr>
        <p:txBody>
          <a:bodyPr/>
          <a:lstStyle/>
          <a:p>
            <a:r>
              <a:rPr lang="en-US" dirty="0"/>
              <a:t>DATA MODELING: FIT FOR PURPOSE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0CBF000A-0674-414C-85B7-D78855841B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25400">
              <a:lnSpc>
                <a:spcPts val="1425"/>
              </a:lnSpc>
            </a:pPr>
            <a:fld id="{68BC35B1-DB37-4D69-B23B-4C9E9B475BB5}" type="slidenum">
              <a:rPr lang="en-GB" smtClean="0"/>
              <a:pPr marL="25400">
                <a:lnSpc>
                  <a:spcPts val="1425"/>
                </a:lnSpc>
              </a:pPr>
              <a:t>11</a:t>
            </a:fld>
            <a:endParaRPr lang="en-GB" dirty="0"/>
          </a:p>
        </p:txBody>
      </p:sp>
      <p:sp>
        <p:nvSpPr>
          <p:cNvPr id="20" name="Rechthoek 19">
            <a:extLst>
              <a:ext uri="{FF2B5EF4-FFF2-40B4-BE49-F238E27FC236}">
                <a16:creationId xmlns:a16="http://schemas.microsoft.com/office/drawing/2014/main" id="{94C003EE-CF87-4040-A6BC-23B9FE9F8299}"/>
              </a:ext>
            </a:extLst>
          </p:cNvPr>
          <p:cNvSpPr/>
          <p:nvPr/>
        </p:nvSpPr>
        <p:spPr>
          <a:xfrm>
            <a:off x="6719540" y="3179411"/>
            <a:ext cx="1914619" cy="2395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Unsupervised learning</a:t>
            </a:r>
          </a:p>
        </p:txBody>
      </p:sp>
      <p:grpSp>
        <p:nvGrpSpPr>
          <p:cNvPr id="29" name="Groep 28">
            <a:extLst>
              <a:ext uri="{FF2B5EF4-FFF2-40B4-BE49-F238E27FC236}">
                <a16:creationId xmlns:a16="http://schemas.microsoft.com/office/drawing/2014/main" id="{3588FF1A-3A61-2549-B1D7-CA6ACBEDC5B7}"/>
              </a:ext>
            </a:extLst>
          </p:cNvPr>
          <p:cNvGrpSpPr/>
          <p:nvPr/>
        </p:nvGrpSpPr>
        <p:grpSpPr>
          <a:xfrm>
            <a:off x="3570589" y="3169681"/>
            <a:ext cx="2111327" cy="2030472"/>
            <a:chOff x="1562176" y="3169680"/>
            <a:chExt cx="2853739" cy="2758983"/>
          </a:xfrm>
        </p:grpSpPr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379D084B-B2FA-9142-8140-459F43E88882}"/>
                </a:ext>
              </a:extLst>
            </p:cNvPr>
            <p:cNvSpPr/>
            <p:nvPr/>
          </p:nvSpPr>
          <p:spPr>
            <a:xfrm>
              <a:off x="1653885" y="3169680"/>
              <a:ext cx="2587862" cy="32556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Supervised learning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5A524FA0-1E2C-5843-ABE2-CAA7431BC34B}"/>
                </a:ext>
              </a:extLst>
            </p:cNvPr>
            <p:cNvSpPr/>
            <p:nvPr/>
          </p:nvSpPr>
          <p:spPr>
            <a:xfrm>
              <a:off x="1647265" y="4557622"/>
              <a:ext cx="1257901" cy="32556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Continues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2766EF0D-D1B9-AC4E-A4BF-3F8E74269ACA}"/>
                </a:ext>
              </a:extLst>
            </p:cNvPr>
            <p:cNvSpPr/>
            <p:nvPr/>
          </p:nvSpPr>
          <p:spPr>
            <a:xfrm>
              <a:off x="3019431" y="4549995"/>
              <a:ext cx="1396484" cy="32556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Categorical</a:t>
              </a:r>
              <a:endParaRPr lang="en-US" sz="1600" dirty="0"/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AC4FC6F9-6100-9640-9B9C-B1A5221B617E}"/>
                </a:ext>
              </a:extLst>
            </p:cNvPr>
            <p:cNvSpPr/>
            <p:nvPr/>
          </p:nvSpPr>
          <p:spPr>
            <a:xfrm>
              <a:off x="1562176" y="5603101"/>
              <a:ext cx="1257902" cy="32556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Regression</a:t>
              </a:r>
              <a:endParaRPr lang="en-US" sz="1400" dirty="0"/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2A80B571-5BE3-0049-8B27-524130557D18}"/>
                </a:ext>
              </a:extLst>
            </p:cNvPr>
            <p:cNvSpPr/>
            <p:nvPr/>
          </p:nvSpPr>
          <p:spPr>
            <a:xfrm>
              <a:off x="3007062" y="5587847"/>
              <a:ext cx="1396485" cy="32556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Classification</a:t>
              </a:r>
              <a:endParaRPr lang="en-US" sz="1600" dirty="0"/>
            </a:p>
          </p:txBody>
        </p:sp>
        <p:sp>
          <p:nvSpPr>
            <p:cNvPr id="25" name="Ruit 24">
              <a:extLst>
                <a:ext uri="{FF2B5EF4-FFF2-40B4-BE49-F238E27FC236}">
                  <a16:creationId xmlns:a16="http://schemas.microsoft.com/office/drawing/2014/main" id="{65843548-D547-1949-9862-D89959AAA28B}"/>
                </a:ext>
              </a:extLst>
            </p:cNvPr>
            <p:cNvSpPr/>
            <p:nvPr/>
          </p:nvSpPr>
          <p:spPr>
            <a:xfrm>
              <a:off x="2587113" y="3641264"/>
              <a:ext cx="839899" cy="725057"/>
            </a:xfrm>
            <a:prstGeom prst="diamon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Pijl links 25">
              <a:extLst>
                <a:ext uri="{FF2B5EF4-FFF2-40B4-BE49-F238E27FC236}">
                  <a16:creationId xmlns:a16="http://schemas.microsoft.com/office/drawing/2014/main" id="{77CE4C04-5153-6648-9DB4-F4BE7BD5B137}"/>
                </a:ext>
              </a:extLst>
            </p:cNvPr>
            <p:cNvSpPr/>
            <p:nvPr/>
          </p:nvSpPr>
          <p:spPr>
            <a:xfrm rot="5400000">
              <a:off x="1975974" y="5138910"/>
              <a:ext cx="616401" cy="22932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Pijl links 26">
              <a:extLst>
                <a:ext uri="{FF2B5EF4-FFF2-40B4-BE49-F238E27FC236}">
                  <a16:creationId xmlns:a16="http://schemas.microsoft.com/office/drawing/2014/main" id="{443026DD-CD9A-4248-A10C-7EC1497A874D}"/>
                </a:ext>
              </a:extLst>
            </p:cNvPr>
            <p:cNvSpPr/>
            <p:nvPr/>
          </p:nvSpPr>
          <p:spPr>
            <a:xfrm rot="5400000">
              <a:off x="3294810" y="5140958"/>
              <a:ext cx="616401" cy="22932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Rechthoek 29">
            <a:extLst>
              <a:ext uri="{FF2B5EF4-FFF2-40B4-BE49-F238E27FC236}">
                <a16:creationId xmlns:a16="http://schemas.microsoft.com/office/drawing/2014/main" id="{B5ED9BCF-5605-4845-99A3-769B7BE1AEE4}"/>
              </a:ext>
            </a:extLst>
          </p:cNvPr>
          <p:cNvSpPr/>
          <p:nvPr/>
        </p:nvSpPr>
        <p:spPr>
          <a:xfrm>
            <a:off x="6719541" y="4194747"/>
            <a:ext cx="1033184" cy="2395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Clustering</a:t>
            </a:r>
          </a:p>
        </p:txBody>
      </p:sp>
      <p:sp>
        <p:nvSpPr>
          <p:cNvPr id="31" name="Rechthoek 30">
            <a:extLst>
              <a:ext uri="{FF2B5EF4-FFF2-40B4-BE49-F238E27FC236}">
                <a16:creationId xmlns:a16="http://schemas.microsoft.com/office/drawing/2014/main" id="{0688CB2C-4E42-E346-977E-1DA1FF0F317C}"/>
              </a:ext>
            </a:extLst>
          </p:cNvPr>
          <p:cNvSpPr/>
          <p:nvPr/>
        </p:nvSpPr>
        <p:spPr>
          <a:xfrm>
            <a:off x="7798268" y="4194746"/>
            <a:ext cx="1033183" cy="2395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Association</a:t>
            </a:r>
          </a:p>
        </p:txBody>
      </p:sp>
      <p:pic>
        <p:nvPicPr>
          <p:cNvPr id="32" name="Afbeelding 31">
            <a:extLst>
              <a:ext uri="{FF2B5EF4-FFF2-40B4-BE49-F238E27FC236}">
                <a16:creationId xmlns:a16="http://schemas.microsoft.com/office/drawing/2014/main" id="{9031B753-C9C0-664F-86CA-E38E23A559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5532" y="5484876"/>
            <a:ext cx="1060054" cy="702862"/>
          </a:xfrm>
          <a:prstGeom prst="rect">
            <a:avLst/>
          </a:prstGeom>
        </p:spPr>
      </p:pic>
      <p:pic>
        <p:nvPicPr>
          <p:cNvPr id="33" name="Afbeelding 32">
            <a:extLst>
              <a:ext uri="{FF2B5EF4-FFF2-40B4-BE49-F238E27FC236}">
                <a16:creationId xmlns:a16="http://schemas.microsoft.com/office/drawing/2014/main" id="{177B1A3F-69D5-E247-AB72-5E2656B73B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557" t="24513" r="19588"/>
          <a:stretch/>
        </p:blipFill>
        <p:spPr>
          <a:xfrm>
            <a:off x="4501243" y="5340868"/>
            <a:ext cx="1371504" cy="972945"/>
          </a:xfrm>
          <a:prstGeom prst="rect">
            <a:avLst/>
          </a:prstGeom>
        </p:spPr>
      </p:pic>
      <p:pic>
        <p:nvPicPr>
          <p:cNvPr id="34" name="Afbeelding 33">
            <a:extLst>
              <a:ext uri="{FF2B5EF4-FFF2-40B4-BE49-F238E27FC236}">
                <a16:creationId xmlns:a16="http://schemas.microsoft.com/office/drawing/2014/main" id="{3DFE1658-FE60-DC40-A2E1-CD4D114C87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2218" y="4486231"/>
            <a:ext cx="1263451" cy="1170765"/>
          </a:xfrm>
          <a:prstGeom prst="rect">
            <a:avLst/>
          </a:prstGeom>
        </p:spPr>
      </p:pic>
      <p:pic>
        <p:nvPicPr>
          <p:cNvPr id="35" name="Afbeelding 34">
            <a:extLst>
              <a:ext uri="{FF2B5EF4-FFF2-40B4-BE49-F238E27FC236}">
                <a16:creationId xmlns:a16="http://schemas.microsoft.com/office/drawing/2014/main" id="{D0EA0131-963F-AD45-971C-C67BFF1223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22186" y="4548998"/>
            <a:ext cx="1567728" cy="1321771"/>
          </a:xfrm>
          <a:prstGeom prst="rect">
            <a:avLst/>
          </a:prstGeom>
        </p:spPr>
      </p:pic>
      <p:sp>
        <p:nvSpPr>
          <p:cNvPr id="38" name="Ruit 37">
            <a:extLst>
              <a:ext uri="{FF2B5EF4-FFF2-40B4-BE49-F238E27FC236}">
                <a16:creationId xmlns:a16="http://schemas.microsoft.com/office/drawing/2014/main" id="{E7F2A1A5-954F-284C-9F3A-B209AE123E92}"/>
              </a:ext>
            </a:extLst>
          </p:cNvPr>
          <p:cNvSpPr/>
          <p:nvPr/>
        </p:nvSpPr>
        <p:spPr>
          <a:xfrm>
            <a:off x="7366151" y="3552880"/>
            <a:ext cx="621396" cy="533605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uit 38">
            <a:extLst>
              <a:ext uri="{FF2B5EF4-FFF2-40B4-BE49-F238E27FC236}">
                <a16:creationId xmlns:a16="http://schemas.microsoft.com/office/drawing/2014/main" id="{D5A3B30C-4D7C-4849-BF6E-6F05C56D3012}"/>
              </a:ext>
            </a:extLst>
          </p:cNvPr>
          <p:cNvSpPr/>
          <p:nvPr/>
        </p:nvSpPr>
        <p:spPr>
          <a:xfrm>
            <a:off x="5872747" y="2413954"/>
            <a:ext cx="621396" cy="533605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chthoek 39">
            <a:extLst>
              <a:ext uri="{FF2B5EF4-FFF2-40B4-BE49-F238E27FC236}">
                <a16:creationId xmlns:a16="http://schemas.microsoft.com/office/drawing/2014/main" id="{4E665E73-4C06-FC48-B922-CDD607686F99}"/>
              </a:ext>
            </a:extLst>
          </p:cNvPr>
          <p:cNvSpPr/>
          <p:nvPr/>
        </p:nvSpPr>
        <p:spPr>
          <a:xfrm>
            <a:off x="5138555" y="1952080"/>
            <a:ext cx="1914619" cy="2395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Target variable</a:t>
            </a:r>
          </a:p>
        </p:txBody>
      </p:sp>
      <p:grpSp>
        <p:nvGrpSpPr>
          <p:cNvPr id="41" name="Groep 40">
            <a:extLst>
              <a:ext uri="{FF2B5EF4-FFF2-40B4-BE49-F238E27FC236}">
                <a16:creationId xmlns:a16="http://schemas.microsoft.com/office/drawing/2014/main" id="{1BB1B8CF-5B92-5042-9D1F-E7E7D28AA252}"/>
              </a:ext>
            </a:extLst>
          </p:cNvPr>
          <p:cNvGrpSpPr/>
          <p:nvPr/>
        </p:nvGrpSpPr>
        <p:grpSpPr>
          <a:xfrm>
            <a:off x="1332137" y="851887"/>
            <a:ext cx="1634708" cy="921367"/>
            <a:chOff x="3381709" y="2355233"/>
            <a:chExt cx="3883639" cy="2316160"/>
          </a:xfrm>
        </p:grpSpPr>
        <p:sp>
          <p:nvSpPr>
            <p:cNvPr id="42" name="Rechthoek 41">
              <a:extLst>
                <a:ext uri="{FF2B5EF4-FFF2-40B4-BE49-F238E27FC236}">
                  <a16:creationId xmlns:a16="http://schemas.microsoft.com/office/drawing/2014/main" id="{0F3CF52B-5661-DF45-A7AA-427B3C3B55F9}"/>
                </a:ext>
              </a:extLst>
            </p:cNvPr>
            <p:cNvSpPr/>
            <p:nvPr/>
          </p:nvSpPr>
          <p:spPr>
            <a:xfrm>
              <a:off x="3389116" y="2355233"/>
              <a:ext cx="1272203" cy="397565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00" dirty="0"/>
            </a:p>
          </p:txBody>
        </p:sp>
        <p:sp>
          <p:nvSpPr>
            <p:cNvPr id="43" name="Rechthoek 42">
              <a:extLst>
                <a:ext uri="{FF2B5EF4-FFF2-40B4-BE49-F238E27FC236}">
                  <a16:creationId xmlns:a16="http://schemas.microsoft.com/office/drawing/2014/main" id="{481DFB12-7FCD-584A-9D68-6A526D517A07}"/>
                </a:ext>
              </a:extLst>
            </p:cNvPr>
            <p:cNvSpPr/>
            <p:nvPr/>
          </p:nvSpPr>
          <p:spPr>
            <a:xfrm>
              <a:off x="6003078" y="2389011"/>
              <a:ext cx="1262270" cy="397565"/>
            </a:xfrm>
            <a:prstGeom prst="rect">
              <a:avLst/>
            </a:prstGeom>
            <a:solidFill>
              <a:srgbClr val="90970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00" dirty="0"/>
            </a:p>
          </p:txBody>
        </p:sp>
        <p:sp>
          <p:nvSpPr>
            <p:cNvPr id="44" name="Rechthoek 43">
              <a:extLst>
                <a:ext uri="{FF2B5EF4-FFF2-40B4-BE49-F238E27FC236}">
                  <a16:creationId xmlns:a16="http://schemas.microsoft.com/office/drawing/2014/main" id="{D22F991F-247F-8B4A-918A-8119338D26B7}"/>
                </a:ext>
              </a:extLst>
            </p:cNvPr>
            <p:cNvSpPr/>
            <p:nvPr/>
          </p:nvSpPr>
          <p:spPr>
            <a:xfrm>
              <a:off x="5983210" y="3240157"/>
              <a:ext cx="1262270" cy="397565"/>
            </a:xfrm>
            <a:prstGeom prst="rect">
              <a:avLst/>
            </a:prstGeom>
            <a:solidFill>
              <a:schemeClr val="accent1"/>
            </a:solidFill>
            <a:ln>
              <a:solidFill>
                <a:srgbClr val="90970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00" dirty="0"/>
            </a:p>
          </p:txBody>
        </p:sp>
        <p:sp>
          <p:nvSpPr>
            <p:cNvPr id="45" name="Rechthoek 44">
              <a:extLst>
                <a:ext uri="{FF2B5EF4-FFF2-40B4-BE49-F238E27FC236}">
                  <a16:creationId xmlns:a16="http://schemas.microsoft.com/office/drawing/2014/main" id="{2D86EE1D-A0D2-A940-B2EE-90B42EDE3787}"/>
                </a:ext>
              </a:extLst>
            </p:cNvPr>
            <p:cNvSpPr/>
            <p:nvPr/>
          </p:nvSpPr>
          <p:spPr>
            <a:xfrm>
              <a:off x="5983210" y="4273828"/>
              <a:ext cx="1262270" cy="397565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00" dirty="0"/>
            </a:p>
          </p:txBody>
        </p:sp>
        <p:sp>
          <p:nvSpPr>
            <p:cNvPr id="46" name="Rechthoek 45">
              <a:extLst>
                <a:ext uri="{FF2B5EF4-FFF2-40B4-BE49-F238E27FC236}">
                  <a16:creationId xmlns:a16="http://schemas.microsoft.com/office/drawing/2014/main" id="{9C3803B6-EA39-3540-A4F4-B6071B9AC36E}"/>
                </a:ext>
              </a:extLst>
            </p:cNvPr>
            <p:cNvSpPr/>
            <p:nvPr/>
          </p:nvSpPr>
          <p:spPr>
            <a:xfrm>
              <a:off x="3389116" y="4273828"/>
              <a:ext cx="1689641" cy="39756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00" dirty="0"/>
            </a:p>
          </p:txBody>
        </p:sp>
        <p:cxnSp>
          <p:nvCxnSpPr>
            <p:cNvPr id="47" name="Rechte verbindingslijn met pijl 46">
              <a:extLst>
                <a:ext uri="{FF2B5EF4-FFF2-40B4-BE49-F238E27FC236}">
                  <a16:creationId xmlns:a16="http://schemas.microsoft.com/office/drawing/2014/main" id="{8C21FF05-7F7D-0540-8585-F087FB4D6C7D}"/>
                </a:ext>
              </a:extLst>
            </p:cNvPr>
            <p:cNvCxnSpPr>
              <a:cxnSpLocks/>
            </p:cNvCxnSpPr>
            <p:nvPr/>
          </p:nvCxnSpPr>
          <p:spPr>
            <a:xfrm>
              <a:off x="4711003" y="2494722"/>
              <a:ext cx="1242390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Rechte verbindingslijn met pijl 47">
              <a:extLst>
                <a:ext uri="{FF2B5EF4-FFF2-40B4-BE49-F238E27FC236}">
                  <a16:creationId xmlns:a16="http://schemas.microsoft.com/office/drawing/2014/main" id="{82F3C908-8DF4-D448-BBE1-94229B013C0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716045" y="2643809"/>
              <a:ext cx="1185997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Rechte verbindingslijn met pijl 48">
              <a:extLst>
                <a:ext uri="{FF2B5EF4-FFF2-40B4-BE49-F238E27FC236}">
                  <a16:creationId xmlns:a16="http://schemas.microsoft.com/office/drawing/2014/main" id="{7538BE17-1B5D-4846-8AA3-908266CEAAD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14344" y="2796211"/>
              <a:ext cx="1" cy="44394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chthoek 49">
              <a:extLst>
                <a:ext uri="{FF2B5EF4-FFF2-40B4-BE49-F238E27FC236}">
                  <a16:creationId xmlns:a16="http://schemas.microsoft.com/office/drawing/2014/main" id="{1B95B700-C9FE-D847-9811-0B77E5353B39}"/>
                </a:ext>
              </a:extLst>
            </p:cNvPr>
            <p:cNvSpPr/>
            <p:nvPr/>
          </p:nvSpPr>
          <p:spPr>
            <a:xfrm>
              <a:off x="3381709" y="3276257"/>
              <a:ext cx="1262270" cy="39756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00" dirty="0"/>
            </a:p>
          </p:txBody>
        </p:sp>
        <p:cxnSp>
          <p:nvCxnSpPr>
            <p:cNvPr id="51" name="Rechte verbindingslijn met pijl 50">
              <a:extLst>
                <a:ext uri="{FF2B5EF4-FFF2-40B4-BE49-F238E27FC236}">
                  <a16:creationId xmlns:a16="http://schemas.microsoft.com/office/drawing/2014/main" id="{1A89FF7A-D384-2641-88D0-9EC3F5E350BA}"/>
                </a:ext>
              </a:extLst>
            </p:cNvPr>
            <p:cNvCxnSpPr>
              <a:cxnSpLocks/>
              <a:endCxn id="45" idx="0"/>
            </p:cNvCxnSpPr>
            <p:nvPr/>
          </p:nvCxnSpPr>
          <p:spPr>
            <a:xfrm>
              <a:off x="6614345" y="3673822"/>
              <a:ext cx="0" cy="60000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Rechte verbindingslijn met pijl 51">
              <a:extLst>
                <a:ext uri="{FF2B5EF4-FFF2-40B4-BE49-F238E27FC236}">
                  <a16:creationId xmlns:a16="http://schemas.microsoft.com/office/drawing/2014/main" id="{A716922C-5038-ED42-841E-EF53B42D21B4}"/>
                </a:ext>
              </a:extLst>
            </p:cNvPr>
            <p:cNvCxnSpPr>
              <a:cxnSpLocks/>
              <a:endCxn id="46" idx="3"/>
            </p:cNvCxnSpPr>
            <p:nvPr/>
          </p:nvCxnSpPr>
          <p:spPr>
            <a:xfrm flipH="1">
              <a:off x="5078757" y="4472609"/>
              <a:ext cx="794996" cy="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Rechte verbindingslijn met pijl 52">
              <a:extLst>
                <a:ext uri="{FF2B5EF4-FFF2-40B4-BE49-F238E27FC236}">
                  <a16:creationId xmlns:a16="http://schemas.microsoft.com/office/drawing/2014/main" id="{E0D3C937-D9D6-7844-BF29-8E034F2495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17498" y="3673822"/>
              <a:ext cx="0" cy="60000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Rechte verbindingslijn met pijl 53">
              <a:extLst>
                <a:ext uri="{FF2B5EF4-FFF2-40B4-BE49-F238E27FC236}">
                  <a16:creationId xmlns:a16="http://schemas.microsoft.com/office/drawing/2014/main" id="{C549F45D-9A86-204E-8FC1-CB3523CB5FF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11311" y="2752798"/>
              <a:ext cx="12374" cy="523459"/>
            </a:xfrm>
            <a:prstGeom prst="straightConnector1">
              <a:avLst/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triangl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57" name="Tekstvak 56">
            <a:extLst>
              <a:ext uri="{FF2B5EF4-FFF2-40B4-BE49-F238E27FC236}">
                <a16:creationId xmlns:a16="http://schemas.microsoft.com/office/drawing/2014/main" id="{A05CAF97-667B-2146-A996-B13EC343F7E7}"/>
              </a:ext>
            </a:extLst>
          </p:cNvPr>
          <p:cNvSpPr txBox="1"/>
          <p:nvPr/>
        </p:nvSpPr>
        <p:spPr>
          <a:xfrm>
            <a:off x="5338898" y="2823095"/>
            <a:ext cx="42832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Yes</a:t>
            </a:r>
          </a:p>
        </p:txBody>
      </p:sp>
      <p:sp>
        <p:nvSpPr>
          <p:cNvPr id="58" name="Tekstvak 57">
            <a:extLst>
              <a:ext uri="{FF2B5EF4-FFF2-40B4-BE49-F238E27FC236}">
                <a16:creationId xmlns:a16="http://schemas.microsoft.com/office/drawing/2014/main" id="{D4F1A866-23A5-4243-AF15-6B718B4EC948}"/>
              </a:ext>
            </a:extLst>
          </p:cNvPr>
          <p:cNvSpPr txBox="1"/>
          <p:nvPr/>
        </p:nvSpPr>
        <p:spPr>
          <a:xfrm>
            <a:off x="6398057" y="2819363"/>
            <a:ext cx="3658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3062024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26559F-9948-AC40-9CF9-4575B00B3B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9186" y="1051727"/>
            <a:ext cx="2677879" cy="428835"/>
          </a:xfrm>
        </p:spPr>
        <p:txBody>
          <a:bodyPr/>
          <a:lstStyle/>
          <a:p>
            <a:r>
              <a:rPr lang="en-US" dirty="0"/>
              <a:t>EVALUATION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6FABB871-C395-F940-AEB7-F27248F74B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25400">
              <a:lnSpc>
                <a:spcPts val="1425"/>
              </a:lnSpc>
            </a:pPr>
            <a:fld id="{68BC35B1-DB37-4D69-B23B-4C9E9B475BB5}" type="slidenum">
              <a:rPr lang="en-GB" smtClean="0"/>
              <a:pPr marL="25400">
                <a:lnSpc>
                  <a:spcPts val="1425"/>
                </a:lnSpc>
              </a:pPr>
              <a:t>12</a:t>
            </a:fld>
            <a:endParaRPr lang="en-GB" dirty="0"/>
          </a:p>
        </p:txBody>
      </p:sp>
      <p:grpSp>
        <p:nvGrpSpPr>
          <p:cNvPr id="5" name="Groep 4">
            <a:extLst>
              <a:ext uri="{FF2B5EF4-FFF2-40B4-BE49-F238E27FC236}">
                <a16:creationId xmlns:a16="http://schemas.microsoft.com/office/drawing/2014/main" id="{02C97049-D075-DB4D-AF5F-F4964F4ED0B8}"/>
              </a:ext>
            </a:extLst>
          </p:cNvPr>
          <p:cNvGrpSpPr/>
          <p:nvPr/>
        </p:nvGrpSpPr>
        <p:grpSpPr>
          <a:xfrm>
            <a:off x="1332137" y="851887"/>
            <a:ext cx="1634708" cy="921367"/>
            <a:chOff x="3381709" y="2355233"/>
            <a:chExt cx="3883639" cy="2316160"/>
          </a:xfrm>
        </p:grpSpPr>
        <p:sp>
          <p:nvSpPr>
            <p:cNvPr id="6" name="Rechthoek 5">
              <a:extLst>
                <a:ext uri="{FF2B5EF4-FFF2-40B4-BE49-F238E27FC236}">
                  <a16:creationId xmlns:a16="http://schemas.microsoft.com/office/drawing/2014/main" id="{F5181636-D707-4644-AFB0-E19EE9551F07}"/>
                </a:ext>
              </a:extLst>
            </p:cNvPr>
            <p:cNvSpPr/>
            <p:nvPr/>
          </p:nvSpPr>
          <p:spPr>
            <a:xfrm>
              <a:off x="3389116" y="2355233"/>
              <a:ext cx="1272203" cy="397565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00" dirty="0"/>
            </a:p>
          </p:txBody>
        </p:sp>
        <p:sp>
          <p:nvSpPr>
            <p:cNvPr id="7" name="Rechthoek 6">
              <a:extLst>
                <a:ext uri="{FF2B5EF4-FFF2-40B4-BE49-F238E27FC236}">
                  <a16:creationId xmlns:a16="http://schemas.microsoft.com/office/drawing/2014/main" id="{293BAF50-314D-F241-B12E-87DCE2EEBCEF}"/>
                </a:ext>
              </a:extLst>
            </p:cNvPr>
            <p:cNvSpPr/>
            <p:nvPr/>
          </p:nvSpPr>
          <p:spPr>
            <a:xfrm>
              <a:off x="6003078" y="2389011"/>
              <a:ext cx="1262270" cy="397565"/>
            </a:xfrm>
            <a:prstGeom prst="rect">
              <a:avLst/>
            </a:prstGeom>
            <a:solidFill>
              <a:srgbClr val="90970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00" dirty="0"/>
            </a:p>
          </p:txBody>
        </p:sp>
        <p:sp>
          <p:nvSpPr>
            <p:cNvPr id="8" name="Rechthoek 7">
              <a:extLst>
                <a:ext uri="{FF2B5EF4-FFF2-40B4-BE49-F238E27FC236}">
                  <a16:creationId xmlns:a16="http://schemas.microsoft.com/office/drawing/2014/main" id="{7F415B6A-EB8A-E049-B27C-B2B24CC694ED}"/>
                </a:ext>
              </a:extLst>
            </p:cNvPr>
            <p:cNvSpPr/>
            <p:nvPr/>
          </p:nvSpPr>
          <p:spPr>
            <a:xfrm>
              <a:off x="5983210" y="3240157"/>
              <a:ext cx="1262270" cy="397565"/>
            </a:xfrm>
            <a:prstGeom prst="rect">
              <a:avLst/>
            </a:prstGeom>
            <a:solidFill>
              <a:schemeClr val="accent1"/>
            </a:solidFill>
            <a:ln>
              <a:solidFill>
                <a:srgbClr val="90970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00" dirty="0"/>
            </a:p>
          </p:txBody>
        </p:sp>
        <p:sp>
          <p:nvSpPr>
            <p:cNvPr id="9" name="Rechthoek 8">
              <a:extLst>
                <a:ext uri="{FF2B5EF4-FFF2-40B4-BE49-F238E27FC236}">
                  <a16:creationId xmlns:a16="http://schemas.microsoft.com/office/drawing/2014/main" id="{BBA099AE-7980-E240-A306-09BCE4AF50FE}"/>
                </a:ext>
              </a:extLst>
            </p:cNvPr>
            <p:cNvSpPr/>
            <p:nvPr/>
          </p:nvSpPr>
          <p:spPr>
            <a:xfrm>
              <a:off x="5983210" y="4273828"/>
              <a:ext cx="1262270" cy="39756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00" dirty="0"/>
            </a:p>
          </p:txBody>
        </p:sp>
        <p:sp>
          <p:nvSpPr>
            <p:cNvPr id="10" name="Rechthoek 9">
              <a:extLst>
                <a:ext uri="{FF2B5EF4-FFF2-40B4-BE49-F238E27FC236}">
                  <a16:creationId xmlns:a16="http://schemas.microsoft.com/office/drawing/2014/main" id="{4D653837-A891-BE4C-9F3B-8A26A5DF80EC}"/>
                </a:ext>
              </a:extLst>
            </p:cNvPr>
            <p:cNvSpPr/>
            <p:nvPr/>
          </p:nvSpPr>
          <p:spPr>
            <a:xfrm>
              <a:off x="3389116" y="4273828"/>
              <a:ext cx="1689641" cy="397565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00" dirty="0"/>
            </a:p>
          </p:txBody>
        </p:sp>
        <p:cxnSp>
          <p:nvCxnSpPr>
            <p:cNvPr id="11" name="Rechte verbindingslijn met pijl 10">
              <a:extLst>
                <a:ext uri="{FF2B5EF4-FFF2-40B4-BE49-F238E27FC236}">
                  <a16:creationId xmlns:a16="http://schemas.microsoft.com/office/drawing/2014/main" id="{DB97BB17-5FAB-034A-BB05-220D66D6535D}"/>
                </a:ext>
              </a:extLst>
            </p:cNvPr>
            <p:cNvCxnSpPr>
              <a:cxnSpLocks/>
            </p:cNvCxnSpPr>
            <p:nvPr/>
          </p:nvCxnSpPr>
          <p:spPr>
            <a:xfrm>
              <a:off x="4711003" y="2494722"/>
              <a:ext cx="1242390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Rechte verbindingslijn met pijl 11">
              <a:extLst>
                <a:ext uri="{FF2B5EF4-FFF2-40B4-BE49-F238E27FC236}">
                  <a16:creationId xmlns:a16="http://schemas.microsoft.com/office/drawing/2014/main" id="{AE29C1AB-0766-B74E-A057-D5672E72F9A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716045" y="2643809"/>
              <a:ext cx="1185997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Rechte verbindingslijn met pijl 12">
              <a:extLst>
                <a:ext uri="{FF2B5EF4-FFF2-40B4-BE49-F238E27FC236}">
                  <a16:creationId xmlns:a16="http://schemas.microsoft.com/office/drawing/2014/main" id="{28DC0130-29A5-9245-A26F-0E7E6E9952D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14344" y="2796211"/>
              <a:ext cx="1" cy="44394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BC6A0611-28C0-DA4E-BD16-380B8502DFD9}"/>
                </a:ext>
              </a:extLst>
            </p:cNvPr>
            <p:cNvSpPr/>
            <p:nvPr/>
          </p:nvSpPr>
          <p:spPr>
            <a:xfrm>
              <a:off x="3381709" y="3276257"/>
              <a:ext cx="1262270" cy="39756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00" dirty="0"/>
            </a:p>
          </p:txBody>
        </p:sp>
        <p:cxnSp>
          <p:nvCxnSpPr>
            <p:cNvPr id="15" name="Rechte verbindingslijn met pijl 14">
              <a:extLst>
                <a:ext uri="{FF2B5EF4-FFF2-40B4-BE49-F238E27FC236}">
                  <a16:creationId xmlns:a16="http://schemas.microsoft.com/office/drawing/2014/main" id="{0AF30261-ED93-4C48-84DE-92BA48FB4CF4}"/>
                </a:ext>
              </a:extLst>
            </p:cNvPr>
            <p:cNvCxnSpPr>
              <a:cxnSpLocks/>
              <a:endCxn id="9" idx="0"/>
            </p:cNvCxnSpPr>
            <p:nvPr/>
          </p:nvCxnSpPr>
          <p:spPr>
            <a:xfrm>
              <a:off x="6614345" y="3673822"/>
              <a:ext cx="0" cy="60000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Rechte verbindingslijn met pijl 15">
              <a:extLst>
                <a:ext uri="{FF2B5EF4-FFF2-40B4-BE49-F238E27FC236}">
                  <a16:creationId xmlns:a16="http://schemas.microsoft.com/office/drawing/2014/main" id="{8968A44E-CED4-4640-8D54-39E7122D261B}"/>
                </a:ext>
              </a:extLst>
            </p:cNvPr>
            <p:cNvCxnSpPr>
              <a:cxnSpLocks/>
              <a:endCxn id="10" idx="3"/>
            </p:cNvCxnSpPr>
            <p:nvPr/>
          </p:nvCxnSpPr>
          <p:spPr>
            <a:xfrm flipH="1">
              <a:off x="5078757" y="4472609"/>
              <a:ext cx="794996" cy="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Rechte verbindingslijn met pijl 16">
              <a:extLst>
                <a:ext uri="{FF2B5EF4-FFF2-40B4-BE49-F238E27FC236}">
                  <a16:creationId xmlns:a16="http://schemas.microsoft.com/office/drawing/2014/main" id="{BD611CB5-3849-D24B-8C2D-7EC06ECFDE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17498" y="3673822"/>
              <a:ext cx="0" cy="60000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Rechte verbindingslijn met pijl 17">
              <a:extLst>
                <a:ext uri="{FF2B5EF4-FFF2-40B4-BE49-F238E27FC236}">
                  <a16:creationId xmlns:a16="http://schemas.microsoft.com/office/drawing/2014/main" id="{608354B4-D44B-D543-A5DE-27C0199BD7A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11311" y="2752798"/>
              <a:ext cx="12374" cy="523459"/>
            </a:xfrm>
            <a:prstGeom prst="straightConnector1">
              <a:avLst/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triangl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graphicFrame>
        <p:nvGraphicFramePr>
          <p:cNvPr id="3" name="Tabel 2">
            <a:extLst>
              <a:ext uri="{FF2B5EF4-FFF2-40B4-BE49-F238E27FC236}">
                <a16:creationId xmlns:a16="http://schemas.microsoft.com/office/drawing/2014/main" id="{1016DEE7-20A0-234F-AA5A-034B23F686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5402807"/>
              </p:ext>
            </p:extLst>
          </p:nvPr>
        </p:nvGraphicFramePr>
        <p:xfrm>
          <a:off x="2435528" y="3021467"/>
          <a:ext cx="5054202" cy="110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96752">
                  <a:extLst>
                    <a:ext uri="{9D8B030D-6E8A-4147-A177-3AD203B41FA5}">
                      <a16:colId xmlns:a16="http://schemas.microsoft.com/office/drawing/2014/main" val="934080794"/>
                    </a:ext>
                  </a:extLst>
                </a:gridCol>
                <a:gridCol w="2457450">
                  <a:extLst>
                    <a:ext uri="{9D8B030D-6E8A-4147-A177-3AD203B41FA5}">
                      <a16:colId xmlns:a16="http://schemas.microsoft.com/office/drawing/2014/main" val="1636777623"/>
                    </a:ext>
                  </a:extLst>
                </a:gridCol>
              </a:tblGrid>
              <a:tr h="363885">
                <a:tc>
                  <a:txBody>
                    <a:bodyPr/>
                    <a:lstStyle/>
                    <a:p>
                      <a:r>
                        <a:rPr lang="en-US" dirty="0" err="1"/>
                        <a:t>Postitive</a:t>
                      </a:r>
                      <a:r>
                        <a:rPr lang="en-US" dirty="0"/>
                        <a:t>(1)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Negative(0)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53696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71915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9137116"/>
                  </a:ext>
                </a:extLst>
              </a:tr>
            </a:tbl>
          </a:graphicData>
        </a:graphic>
      </p:graphicFrame>
      <p:sp>
        <p:nvSpPr>
          <p:cNvPr id="19" name="Tekstvak 18">
            <a:extLst>
              <a:ext uri="{FF2B5EF4-FFF2-40B4-BE49-F238E27FC236}">
                <a16:creationId xmlns:a16="http://schemas.microsoft.com/office/drawing/2014/main" id="{204F7F75-75EC-A74D-A35D-38784F8EBD37}"/>
              </a:ext>
            </a:extLst>
          </p:cNvPr>
          <p:cNvSpPr txBox="1"/>
          <p:nvPr/>
        </p:nvSpPr>
        <p:spPr>
          <a:xfrm>
            <a:off x="2873829" y="2421674"/>
            <a:ext cx="33555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Actual values</a:t>
            </a:r>
          </a:p>
        </p:txBody>
      </p:sp>
      <p:sp>
        <p:nvSpPr>
          <p:cNvPr id="20" name="Tekstvak 19">
            <a:extLst>
              <a:ext uri="{FF2B5EF4-FFF2-40B4-BE49-F238E27FC236}">
                <a16:creationId xmlns:a16="http://schemas.microsoft.com/office/drawing/2014/main" id="{A851E8E3-BFAD-2C49-A505-55C0565AEDA6}"/>
              </a:ext>
            </a:extLst>
          </p:cNvPr>
          <p:cNvSpPr txBox="1"/>
          <p:nvPr/>
        </p:nvSpPr>
        <p:spPr>
          <a:xfrm>
            <a:off x="1440942" y="3395853"/>
            <a:ext cx="121103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i="1" dirty="0"/>
              <a:t>Positive(1)</a:t>
            </a:r>
          </a:p>
        </p:txBody>
      </p:sp>
      <p:sp>
        <p:nvSpPr>
          <p:cNvPr id="21" name="Tekstvak 20">
            <a:extLst>
              <a:ext uri="{FF2B5EF4-FFF2-40B4-BE49-F238E27FC236}">
                <a16:creationId xmlns:a16="http://schemas.microsoft.com/office/drawing/2014/main" id="{88CC7F30-EE97-0140-8DE8-C860B147B97D}"/>
              </a:ext>
            </a:extLst>
          </p:cNvPr>
          <p:cNvSpPr txBox="1"/>
          <p:nvPr/>
        </p:nvSpPr>
        <p:spPr>
          <a:xfrm>
            <a:off x="1440942" y="3840661"/>
            <a:ext cx="121103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i="1" dirty="0"/>
              <a:t>Negative(0)</a:t>
            </a:r>
          </a:p>
        </p:txBody>
      </p:sp>
      <p:sp>
        <p:nvSpPr>
          <p:cNvPr id="22" name="Tekstvak 21">
            <a:extLst>
              <a:ext uri="{FF2B5EF4-FFF2-40B4-BE49-F238E27FC236}">
                <a16:creationId xmlns:a16="http://schemas.microsoft.com/office/drawing/2014/main" id="{43160094-A58C-2344-B232-221BDFDDC323}"/>
              </a:ext>
            </a:extLst>
          </p:cNvPr>
          <p:cNvSpPr txBox="1"/>
          <p:nvPr/>
        </p:nvSpPr>
        <p:spPr>
          <a:xfrm rot="16200000">
            <a:off x="864449" y="3608772"/>
            <a:ext cx="11896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i="1" dirty="0"/>
              <a:t>Actual values</a:t>
            </a:r>
          </a:p>
        </p:txBody>
      </p:sp>
    </p:spTree>
    <p:extLst>
      <p:ext uri="{BB962C8B-B14F-4D97-AF65-F5344CB8AC3E}">
        <p14:creationId xmlns:p14="http://schemas.microsoft.com/office/powerpoint/2010/main" val="2021447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2AE369E-D02F-466B-BF57-2523B45FA6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9061" y="1137626"/>
            <a:ext cx="7114540" cy="428835"/>
          </a:xfrm>
        </p:spPr>
        <p:txBody>
          <a:bodyPr/>
          <a:lstStyle/>
          <a:p>
            <a:r>
              <a:rPr lang="en-GB" dirty="0"/>
              <a:t>Practicing with our lightsabre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27D2A5A-1042-4F58-95D3-12E9288BC5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37333" y="1924140"/>
            <a:ext cx="7656953" cy="1187251"/>
          </a:xfrm>
        </p:spPr>
        <p:txBody>
          <a:bodyPr/>
          <a:lstStyle/>
          <a:p>
            <a:r>
              <a:rPr lang="en-GB" b="1" dirty="0"/>
              <a:t>This is a high speed workshop to show what is possible</a:t>
            </a:r>
          </a:p>
          <a:p>
            <a:r>
              <a:rPr lang="en-GB" b="1" dirty="0"/>
              <a:t>The exercise focusses on data understanding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DA077318-9E68-48F6-8543-64BC9A1ABF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25400">
              <a:lnSpc>
                <a:spcPts val="1425"/>
              </a:lnSpc>
            </a:pPr>
            <a:fld id="{68BC35B1-DB37-4D69-B23B-4C9E9B475BB5}" type="slidenum">
              <a:rPr lang="en-GB" smtClean="0"/>
              <a:pPr marL="25400">
                <a:lnSpc>
                  <a:spcPts val="1425"/>
                </a:lnSpc>
              </a:pPr>
              <a:t>13</a:t>
            </a:fld>
            <a:endParaRPr lang="en-GB" dirty="0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60436750-C0E3-F049-AE1F-5162A433CD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6985" y="3208083"/>
            <a:ext cx="1680697" cy="1680697"/>
          </a:xfrm>
          <a:prstGeom prst="rect">
            <a:avLst/>
          </a:prstGeom>
        </p:spPr>
      </p:pic>
      <p:pic>
        <p:nvPicPr>
          <p:cNvPr id="4" name="Afbeelding 3">
            <a:extLst>
              <a:ext uri="{FF2B5EF4-FFF2-40B4-BE49-F238E27FC236}">
                <a16:creationId xmlns:a16="http://schemas.microsoft.com/office/drawing/2014/main" id="{4ECAC7D1-D118-5E4F-8404-FFE2060680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0563" y="3429000"/>
            <a:ext cx="2389528" cy="1187250"/>
          </a:xfrm>
          <a:prstGeom prst="rect">
            <a:avLst/>
          </a:prstGeom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6E11DFFB-CA1A-5B4E-B29A-75B1ECE400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5315" y="3295515"/>
            <a:ext cx="1304777" cy="1518058"/>
          </a:xfrm>
          <a:prstGeom prst="rect">
            <a:avLst/>
          </a:prstGeom>
        </p:spPr>
      </p:pic>
      <p:grpSp>
        <p:nvGrpSpPr>
          <p:cNvPr id="14" name="Groep 13">
            <a:extLst>
              <a:ext uri="{FF2B5EF4-FFF2-40B4-BE49-F238E27FC236}">
                <a16:creationId xmlns:a16="http://schemas.microsoft.com/office/drawing/2014/main" id="{7285C03E-29C1-184D-8E81-8F578C5E28ED}"/>
              </a:ext>
            </a:extLst>
          </p:cNvPr>
          <p:cNvGrpSpPr/>
          <p:nvPr/>
        </p:nvGrpSpPr>
        <p:grpSpPr>
          <a:xfrm>
            <a:off x="3377682" y="3642402"/>
            <a:ext cx="849085" cy="760445"/>
            <a:chOff x="9947335" y="3774301"/>
            <a:chExt cx="1071213" cy="1071213"/>
          </a:xfrm>
        </p:grpSpPr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5EB07CF4-81B0-6243-8463-F8D2165DADDB}"/>
                </a:ext>
              </a:extLst>
            </p:cNvPr>
            <p:cNvSpPr/>
            <p:nvPr/>
          </p:nvSpPr>
          <p:spPr>
            <a:xfrm rot="16200000">
              <a:off x="10333652" y="3749545"/>
              <a:ext cx="298579" cy="107121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5B575D6C-DFBE-254F-A4D0-01B7ED82531A}"/>
                </a:ext>
              </a:extLst>
            </p:cNvPr>
            <p:cNvSpPr/>
            <p:nvPr/>
          </p:nvSpPr>
          <p:spPr>
            <a:xfrm>
              <a:off x="10345725" y="3774301"/>
              <a:ext cx="298579" cy="107121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ep 14">
            <a:extLst>
              <a:ext uri="{FF2B5EF4-FFF2-40B4-BE49-F238E27FC236}">
                <a16:creationId xmlns:a16="http://schemas.microsoft.com/office/drawing/2014/main" id="{9F3D569F-8FCC-C04E-9832-79666B33B670}"/>
              </a:ext>
            </a:extLst>
          </p:cNvPr>
          <p:cNvGrpSpPr/>
          <p:nvPr/>
        </p:nvGrpSpPr>
        <p:grpSpPr>
          <a:xfrm>
            <a:off x="6183887" y="3518848"/>
            <a:ext cx="849085" cy="760445"/>
            <a:chOff x="9947335" y="3774301"/>
            <a:chExt cx="1071213" cy="1071213"/>
          </a:xfrm>
        </p:grpSpPr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0B9B2027-0FA0-6A42-8AE8-DB83B50C4C56}"/>
                </a:ext>
              </a:extLst>
            </p:cNvPr>
            <p:cNvSpPr/>
            <p:nvPr/>
          </p:nvSpPr>
          <p:spPr>
            <a:xfrm rot="16200000">
              <a:off x="10333652" y="3749545"/>
              <a:ext cx="298579" cy="107121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AF1A8EAB-3202-DC48-9C85-A3823C29461B}"/>
                </a:ext>
              </a:extLst>
            </p:cNvPr>
            <p:cNvSpPr/>
            <p:nvPr/>
          </p:nvSpPr>
          <p:spPr>
            <a:xfrm>
              <a:off x="10345725" y="3774301"/>
              <a:ext cx="298579" cy="107121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kstvak 17">
            <a:extLst>
              <a:ext uri="{FF2B5EF4-FFF2-40B4-BE49-F238E27FC236}">
                <a16:creationId xmlns:a16="http://schemas.microsoft.com/office/drawing/2014/main" id="{0BE1CCCD-2D2C-EB4C-9961-626A778003E5}"/>
              </a:ext>
            </a:extLst>
          </p:cNvPr>
          <p:cNvSpPr txBox="1"/>
          <p:nvPr/>
        </p:nvSpPr>
        <p:spPr>
          <a:xfrm>
            <a:off x="1974534" y="4724945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Python</a:t>
            </a:r>
          </a:p>
        </p:txBody>
      </p:sp>
      <p:sp>
        <p:nvSpPr>
          <p:cNvPr id="19" name="Tekstvak 18">
            <a:extLst>
              <a:ext uri="{FF2B5EF4-FFF2-40B4-BE49-F238E27FC236}">
                <a16:creationId xmlns:a16="http://schemas.microsoft.com/office/drawing/2014/main" id="{5ED2BD9C-C1C8-E24A-AE64-24E83FBDB99E}"/>
              </a:ext>
            </a:extLst>
          </p:cNvPr>
          <p:cNvSpPr txBox="1"/>
          <p:nvPr/>
        </p:nvSpPr>
        <p:spPr>
          <a:xfrm>
            <a:off x="4162569" y="4724945"/>
            <a:ext cx="2326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Science Library</a:t>
            </a:r>
          </a:p>
        </p:txBody>
      </p:sp>
      <p:sp>
        <p:nvSpPr>
          <p:cNvPr id="20" name="Tekstvak 19">
            <a:extLst>
              <a:ext uri="{FF2B5EF4-FFF2-40B4-BE49-F238E27FC236}">
                <a16:creationId xmlns:a16="http://schemas.microsoft.com/office/drawing/2014/main" id="{05E69EF9-3003-5246-9BFF-501ED453155E}"/>
              </a:ext>
            </a:extLst>
          </p:cNvPr>
          <p:cNvSpPr txBox="1"/>
          <p:nvPr/>
        </p:nvSpPr>
        <p:spPr>
          <a:xfrm>
            <a:off x="7174564" y="4741423"/>
            <a:ext cx="2326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Science Library</a:t>
            </a:r>
          </a:p>
        </p:txBody>
      </p:sp>
      <p:sp>
        <p:nvSpPr>
          <p:cNvPr id="21" name="Tijdelijke aanduiding voor inhoud 2">
            <a:extLst>
              <a:ext uri="{FF2B5EF4-FFF2-40B4-BE49-F238E27FC236}">
                <a16:creationId xmlns:a16="http://schemas.microsoft.com/office/drawing/2014/main" id="{9A5E227C-F651-4447-9A9A-6FD4B0DDD8B6}"/>
              </a:ext>
            </a:extLst>
          </p:cNvPr>
          <p:cNvSpPr txBox="1">
            <a:spLocks/>
          </p:cNvSpPr>
          <p:nvPr/>
        </p:nvSpPr>
        <p:spPr>
          <a:xfrm>
            <a:off x="2035258" y="5237338"/>
            <a:ext cx="1004149" cy="4966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33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536575" indent="-263525" algn="l" defTabSz="914400" rtl="0" eaLnBrk="1" latinLnBrk="0" hangingPunct="1">
              <a:lnSpc>
                <a:spcPct val="133000"/>
              </a:lnSpc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−"/>
              <a:defRPr sz="200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809625" indent="-273050" algn="l" defTabSz="914400" rtl="0" eaLnBrk="1" latinLnBrk="0" hangingPunct="1">
              <a:lnSpc>
                <a:spcPct val="133000"/>
              </a:lnSpc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−"/>
              <a:defRPr sz="200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073150" indent="-263525" algn="l" defTabSz="914400" rtl="0" eaLnBrk="1" latinLnBrk="0" hangingPunct="1">
              <a:lnSpc>
                <a:spcPct val="133000"/>
              </a:lnSpc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−"/>
              <a:defRPr sz="200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344613" indent="-271463" algn="l" defTabSz="914400" rtl="0" eaLnBrk="1" latinLnBrk="0" hangingPunct="1">
              <a:lnSpc>
                <a:spcPct val="133000"/>
              </a:lnSpc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−"/>
              <a:defRPr sz="200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b="1" dirty="0"/>
              <a:t>Note:</a:t>
            </a:r>
          </a:p>
        </p:txBody>
      </p:sp>
      <p:sp>
        <p:nvSpPr>
          <p:cNvPr id="22" name="Tijdelijke aanduiding voor inhoud 2">
            <a:extLst>
              <a:ext uri="{FF2B5EF4-FFF2-40B4-BE49-F238E27FC236}">
                <a16:creationId xmlns:a16="http://schemas.microsoft.com/office/drawing/2014/main" id="{DAAD194B-5A25-004E-B827-5E22B60B2821}"/>
              </a:ext>
            </a:extLst>
          </p:cNvPr>
          <p:cNvSpPr txBox="1">
            <a:spLocks/>
          </p:cNvSpPr>
          <p:nvPr/>
        </p:nvSpPr>
        <p:spPr>
          <a:xfrm>
            <a:off x="2307133" y="5620932"/>
            <a:ext cx="7656953" cy="1187251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133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536575" indent="-263525" algn="l" defTabSz="914400" rtl="0" eaLnBrk="1" latinLnBrk="0" hangingPunct="1">
              <a:lnSpc>
                <a:spcPct val="133000"/>
              </a:lnSpc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−"/>
              <a:defRPr sz="200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809625" indent="-273050" algn="l" defTabSz="914400" rtl="0" eaLnBrk="1" latinLnBrk="0" hangingPunct="1">
              <a:lnSpc>
                <a:spcPct val="133000"/>
              </a:lnSpc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−"/>
              <a:defRPr sz="200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073150" indent="-263525" algn="l" defTabSz="914400" rtl="0" eaLnBrk="1" latinLnBrk="0" hangingPunct="1">
              <a:lnSpc>
                <a:spcPct val="133000"/>
              </a:lnSpc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−"/>
              <a:defRPr sz="200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344613" indent="-271463" algn="l" defTabSz="914400" rtl="0" eaLnBrk="1" latinLnBrk="0" hangingPunct="1">
              <a:lnSpc>
                <a:spcPct val="133000"/>
              </a:lnSpc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−"/>
              <a:defRPr sz="200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/>
              <a:t>On git </a:t>
            </a:r>
            <a:r>
              <a:rPr lang="en-GB" b="1" dirty="0">
                <a:hlinkClick r:id="rId5"/>
              </a:rPr>
              <a:t>https://github.com/ErikHoeven/DataScienceLessons</a:t>
            </a:r>
            <a:r>
              <a:rPr lang="en-GB" b="1" dirty="0"/>
              <a:t> you find instructions to download, install and configure the tools</a:t>
            </a:r>
          </a:p>
          <a:p>
            <a:r>
              <a:rPr lang="en-GB" b="1" dirty="0"/>
              <a:t>On git you also find the examples you later need for the exercise</a:t>
            </a:r>
          </a:p>
        </p:txBody>
      </p:sp>
      <p:grpSp>
        <p:nvGrpSpPr>
          <p:cNvPr id="23" name="Groep 22">
            <a:extLst>
              <a:ext uri="{FF2B5EF4-FFF2-40B4-BE49-F238E27FC236}">
                <a16:creationId xmlns:a16="http://schemas.microsoft.com/office/drawing/2014/main" id="{3218EC13-FB8D-0846-B156-2A088AC55614}"/>
              </a:ext>
            </a:extLst>
          </p:cNvPr>
          <p:cNvGrpSpPr/>
          <p:nvPr/>
        </p:nvGrpSpPr>
        <p:grpSpPr>
          <a:xfrm>
            <a:off x="1251000" y="906428"/>
            <a:ext cx="1626345" cy="921367"/>
            <a:chOff x="3381709" y="2355233"/>
            <a:chExt cx="3863771" cy="2316160"/>
          </a:xfrm>
        </p:grpSpPr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31238851-2AF1-9645-A868-2D45F1F7BF85}"/>
                </a:ext>
              </a:extLst>
            </p:cNvPr>
            <p:cNvSpPr/>
            <p:nvPr/>
          </p:nvSpPr>
          <p:spPr>
            <a:xfrm>
              <a:off x="3389116" y="2355233"/>
              <a:ext cx="1272203" cy="397565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00" dirty="0"/>
            </a:p>
          </p:txBody>
        </p:sp>
        <p:sp>
          <p:nvSpPr>
            <p:cNvPr id="25" name="Rechthoek 24">
              <a:extLst>
                <a:ext uri="{FF2B5EF4-FFF2-40B4-BE49-F238E27FC236}">
                  <a16:creationId xmlns:a16="http://schemas.microsoft.com/office/drawing/2014/main" id="{E3416B7C-7112-414D-8584-CDB29685F960}"/>
                </a:ext>
              </a:extLst>
            </p:cNvPr>
            <p:cNvSpPr/>
            <p:nvPr/>
          </p:nvSpPr>
          <p:spPr>
            <a:xfrm>
              <a:off x="5983210" y="2385391"/>
              <a:ext cx="1262270" cy="397565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00" dirty="0"/>
            </a:p>
          </p:txBody>
        </p:sp>
        <p:sp>
          <p:nvSpPr>
            <p:cNvPr id="26" name="Rechthoek 25">
              <a:extLst>
                <a:ext uri="{FF2B5EF4-FFF2-40B4-BE49-F238E27FC236}">
                  <a16:creationId xmlns:a16="http://schemas.microsoft.com/office/drawing/2014/main" id="{49F3A672-19C5-B24D-831C-C3B76B8B943C}"/>
                </a:ext>
              </a:extLst>
            </p:cNvPr>
            <p:cNvSpPr/>
            <p:nvPr/>
          </p:nvSpPr>
          <p:spPr>
            <a:xfrm>
              <a:off x="5983210" y="3240157"/>
              <a:ext cx="1262270" cy="397565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00" dirty="0"/>
            </a:p>
          </p:txBody>
        </p:sp>
        <p:sp>
          <p:nvSpPr>
            <p:cNvPr id="27" name="Rechthoek 26">
              <a:extLst>
                <a:ext uri="{FF2B5EF4-FFF2-40B4-BE49-F238E27FC236}">
                  <a16:creationId xmlns:a16="http://schemas.microsoft.com/office/drawing/2014/main" id="{73E17FA9-0DF6-9E4E-B3BC-884B6381BE8B}"/>
                </a:ext>
              </a:extLst>
            </p:cNvPr>
            <p:cNvSpPr/>
            <p:nvPr/>
          </p:nvSpPr>
          <p:spPr>
            <a:xfrm>
              <a:off x="5983210" y="4273828"/>
              <a:ext cx="1262270" cy="397565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00" dirty="0"/>
            </a:p>
          </p:txBody>
        </p:sp>
        <p:sp>
          <p:nvSpPr>
            <p:cNvPr id="28" name="Rechthoek 27">
              <a:extLst>
                <a:ext uri="{FF2B5EF4-FFF2-40B4-BE49-F238E27FC236}">
                  <a16:creationId xmlns:a16="http://schemas.microsoft.com/office/drawing/2014/main" id="{3CC9B79C-AF30-7348-8E5D-05AD9C09ADBC}"/>
                </a:ext>
              </a:extLst>
            </p:cNvPr>
            <p:cNvSpPr/>
            <p:nvPr/>
          </p:nvSpPr>
          <p:spPr>
            <a:xfrm>
              <a:off x="3389116" y="4273828"/>
              <a:ext cx="1689641" cy="39756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00" dirty="0"/>
            </a:p>
          </p:txBody>
        </p:sp>
        <p:cxnSp>
          <p:nvCxnSpPr>
            <p:cNvPr id="29" name="Rechte verbindingslijn met pijl 28">
              <a:extLst>
                <a:ext uri="{FF2B5EF4-FFF2-40B4-BE49-F238E27FC236}">
                  <a16:creationId xmlns:a16="http://schemas.microsoft.com/office/drawing/2014/main" id="{E9F58D4C-211E-DF49-A7FE-7AFF96EAE466}"/>
                </a:ext>
              </a:extLst>
            </p:cNvPr>
            <p:cNvCxnSpPr>
              <a:cxnSpLocks/>
            </p:cNvCxnSpPr>
            <p:nvPr/>
          </p:nvCxnSpPr>
          <p:spPr>
            <a:xfrm>
              <a:off x="4711003" y="2494722"/>
              <a:ext cx="1242390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Rechte verbindingslijn met pijl 29">
              <a:extLst>
                <a:ext uri="{FF2B5EF4-FFF2-40B4-BE49-F238E27FC236}">
                  <a16:creationId xmlns:a16="http://schemas.microsoft.com/office/drawing/2014/main" id="{CA345E16-ED26-2642-A6E1-1936F399A42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716045" y="2643809"/>
              <a:ext cx="1185997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Rechte verbindingslijn met pijl 30">
              <a:extLst>
                <a:ext uri="{FF2B5EF4-FFF2-40B4-BE49-F238E27FC236}">
                  <a16:creationId xmlns:a16="http://schemas.microsoft.com/office/drawing/2014/main" id="{5C0B0B85-E2C8-EC47-A888-9563496264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14344" y="2796211"/>
              <a:ext cx="1" cy="44394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Rechthoek 31">
              <a:extLst>
                <a:ext uri="{FF2B5EF4-FFF2-40B4-BE49-F238E27FC236}">
                  <a16:creationId xmlns:a16="http://schemas.microsoft.com/office/drawing/2014/main" id="{D302A13E-F750-7D4A-84C8-583B9D68D6B2}"/>
                </a:ext>
              </a:extLst>
            </p:cNvPr>
            <p:cNvSpPr/>
            <p:nvPr/>
          </p:nvSpPr>
          <p:spPr>
            <a:xfrm>
              <a:off x="3381709" y="3276257"/>
              <a:ext cx="1262270" cy="39756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00" dirty="0"/>
            </a:p>
          </p:txBody>
        </p:sp>
        <p:cxnSp>
          <p:nvCxnSpPr>
            <p:cNvPr id="33" name="Rechte verbindingslijn met pijl 32">
              <a:extLst>
                <a:ext uri="{FF2B5EF4-FFF2-40B4-BE49-F238E27FC236}">
                  <a16:creationId xmlns:a16="http://schemas.microsoft.com/office/drawing/2014/main" id="{788CAB17-197A-A54E-8CA9-11B519048782}"/>
                </a:ext>
              </a:extLst>
            </p:cNvPr>
            <p:cNvCxnSpPr>
              <a:cxnSpLocks/>
              <a:endCxn id="27" idx="0"/>
            </p:cNvCxnSpPr>
            <p:nvPr/>
          </p:nvCxnSpPr>
          <p:spPr>
            <a:xfrm>
              <a:off x="6614345" y="3673822"/>
              <a:ext cx="0" cy="60000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Rechte verbindingslijn met pijl 33">
              <a:extLst>
                <a:ext uri="{FF2B5EF4-FFF2-40B4-BE49-F238E27FC236}">
                  <a16:creationId xmlns:a16="http://schemas.microsoft.com/office/drawing/2014/main" id="{550DFB7B-BB44-BD46-A7FC-926F549E0AD5}"/>
                </a:ext>
              </a:extLst>
            </p:cNvPr>
            <p:cNvCxnSpPr>
              <a:cxnSpLocks/>
              <a:endCxn id="28" idx="3"/>
            </p:cNvCxnSpPr>
            <p:nvPr/>
          </p:nvCxnSpPr>
          <p:spPr>
            <a:xfrm flipH="1">
              <a:off x="5078757" y="4472609"/>
              <a:ext cx="794996" cy="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Rechte verbindingslijn met pijl 34">
              <a:extLst>
                <a:ext uri="{FF2B5EF4-FFF2-40B4-BE49-F238E27FC236}">
                  <a16:creationId xmlns:a16="http://schemas.microsoft.com/office/drawing/2014/main" id="{124EF384-7EA6-9B42-8761-5995BE18068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17498" y="3673822"/>
              <a:ext cx="0" cy="60000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Rechte verbindingslijn met pijl 35">
              <a:extLst>
                <a:ext uri="{FF2B5EF4-FFF2-40B4-BE49-F238E27FC236}">
                  <a16:creationId xmlns:a16="http://schemas.microsoft.com/office/drawing/2014/main" id="{B05EC47A-61BF-6943-950D-C904E5179C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11311" y="2752798"/>
              <a:ext cx="12374" cy="523459"/>
            </a:xfrm>
            <a:prstGeom prst="straightConnector1">
              <a:avLst/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triangl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88771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013253-F087-45B6-B522-0FDCA0502A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7989" y="587429"/>
            <a:ext cx="7114540" cy="428835"/>
          </a:xfrm>
        </p:spPr>
        <p:txBody>
          <a:bodyPr/>
          <a:lstStyle/>
          <a:p>
            <a:r>
              <a:rPr lang="en-GB" dirty="0"/>
              <a:t>Python Glossary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C1E8A40D-7329-4596-9709-DAD028C0B0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25400">
              <a:lnSpc>
                <a:spcPts val="1425"/>
              </a:lnSpc>
            </a:pPr>
            <a:fld id="{68BC35B1-DB37-4D69-B23B-4C9E9B475BB5}" type="slidenum">
              <a:rPr lang="en-GB" smtClean="0"/>
              <a:pPr marL="25400">
                <a:lnSpc>
                  <a:spcPts val="1425"/>
                </a:lnSpc>
              </a:pPr>
              <a:t>14</a:t>
            </a:fld>
            <a:endParaRPr lang="en-GB" dirty="0"/>
          </a:p>
        </p:txBody>
      </p:sp>
      <p:graphicFrame>
        <p:nvGraphicFramePr>
          <p:cNvPr id="7" name="Tabel 6">
            <a:extLst>
              <a:ext uri="{FF2B5EF4-FFF2-40B4-BE49-F238E27FC236}">
                <a16:creationId xmlns:a16="http://schemas.microsoft.com/office/drawing/2014/main" id="{7615656C-BE23-B64E-8586-997CC86822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8388299"/>
              </p:ext>
            </p:extLst>
          </p:nvPr>
        </p:nvGraphicFramePr>
        <p:xfrm>
          <a:off x="1154118" y="1227981"/>
          <a:ext cx="8127999" cy="5125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544416850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558006349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62823869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Command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Explenation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Example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66037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import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Import library which fits to a specific purpose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accent1"/>
                          </a:solidFill>
                        </a:rPr>
                        <a:t>import</a:t>
                      </a:r>
                      <a:r>
                        <a:rPr lang="en-US" dirty="0"/>
                        <a:t> </a:t>
                      </a:r>
                      <a:r>
                        <a:rPr lang="en-US" dirty="0">
                          <a:solidFill>
                            <a:srgbClr val="0070C0"/>
                          </a:solidFill>
                        </a:rPr>
                        <a:t>pandas</a:t>
                      </a:r>
                      <a:r>
                        <a:rPr lang="en-US" dirty="0"/>
                        <a:t> </a:t>
                      </a:r>
                      <a:r>
                        <a:rPr lang="en-US" b="1" dirty="0">
                          <a:solidFill>
                            <a:schemeClr val="accent1"/>
                          </a:solidFill>
                        </a:rPr>
                        <a:t>as</a:t>
                      </a:r>
                      <a:r>
                        <a:rPr lang="en-US" dirty="0"/>
                        <a:t> </a:t>
                      </a:r>
                      <a:r>
                        <a:rPr lang="en-US" dirty="0">
                          <a:solidFill>
                            <a:srgbClr val="0070C0"/>
                          </a:solidFill>
                        </a:rPr>
                        <a:t>pd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60687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pandas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Library fit for data structures and transformation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09594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variable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 name which contain a placeholder for a specific purpose. With the = following with a value will assign a value to the variable.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accent1"/>
                          </a:solidFill>
                        </a:rPr>
                        <a:t>Fruit</a:t>
                      </a:r>
                      <a:r>
                        <a:rPr lang="en-US" dirty="0"/>
                        <a:t> </a:t>
                      </a:r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=</a:t>
                      </a:r>
                      <a:r>
                        <a:rPr lang="en-US" dirty="0"/>
                        <a:t> “apple”</a:t>
                      </a:r>
                    </a:p>
                    <a:p>
                      <a:r>
                        <a:rPr lang="en-US" b="1" dirty="0">
                          <a:solidFill>
                            <a:schemeClr val="accent1"/>
                          </a:solidFill>
                        </a:rPr>
                        <a:t>Fruit</a:t>
                      </a:r>
                      <a:r>
                        <a:rPr lang="en-US" dirty="0"/>
                        <a:t> </a:t>
                      </a:r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=</a:t>
                      </a:r>
                      <a:r>
                        <a:rPr lang="en-US" dirty="0"/>
                        <a:t>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3132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Calling the variable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Repeating the variable will show the current value of the variable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accent1"/>
                          </a:solidFill>
                        </a:rPr>
                        <a:t>Fruit</a:t>
                      </a:r>
                      <a:r>
                        <a:rPr lang="en-US" dirty="0"/>
                        <a:t> </a:t>
                      </a:r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=</a:t>
                      </a:r>
                      <a:r>
                        <a:rPr lang="en-US" dirty="0"/>
                        <a:t> 1</a:t>
                      </a:r>
                    </a:p>
                    <a:p>
                      <a:r>
                        <a:rPr lang="en-US" b="1" dirty="0">
                          <a:solidFill>
                            <a:schemeClr val="accent1"/>
                          </a:solidFill>
                        </a:rPr>
                        <a:t>Fruit</a:t>
                      </a:r>
                      <a:r>
                        <a:rPr lang="en-US" dirty="0"/>
                        <a:t> </a:t>
                      </a:r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-&gt; shows </a:t>
                      </a:r>
                      <a:r>
                        <a:rPr lang="en-US" dirty="0"/>
                        <a:t> 1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accent1"/>
                          </a:solidFill>
                        </a:rPr>
                        <a:t>Fruit</a:t>
                      </a:r>
                      <a:r>
                        <a:rPr lang="en-US" dirty="0"/>
                        <a:t> </a:t>
                      </a:r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=</a:t>
                      </a:r>
                      <a:r>
                        <a:rPr lang="en-US" dirty="0"/>
                        <a:t> “apple”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accent1"/>
                          </a:solidFill>
                        </a:rPr>
                        <a:t>Fruit</a:t>
                      </a:r>
                      <a:r>
                        <a:rPr lang="en-US" dirty="0"/>
                        <a:t> </a:t>
                      </a:r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-&gt; shows </a:t>
                      </a:r>
                      <a:r>
                        <a:rPr lang="en-US" dirty="0"/>
                        <a:t> Apple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62499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7333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3DF1FE-C9D8-2841-AB8A-7B4D669E67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1664" y="1406589"/>
            <a:ext cx="4416295" cy="428835"/>
          </a:xfrm>
        </p:spPr>
        <p:txBody>
          <a:bodyPr/>
          <a:lstStyle/>
          <a:p>
            <a:r>
              <a:rPr lang="en-US" dirty="0"/>
              <a:t>Serie and </a:t>
            </a:r>
            <a:r>
              <a:rPr lang="en-US" dirty="0" err="1"/>
              <a:t>DataFrame</a:t>
            </a:r>
            <a:endParaRPr lang="en-US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45CCBE33-BCEE-1240-B578-0948806CFA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25400">
              <a:lnSpc>
                <a:spcPts val="1425"/>
              </a:lnSpc>
            </a:pPr>
            <a:fld id="{68BC35B1-DB37-4D69-B23B-4C9E9B475BB5}" type="slidenum">
              <a:rPr lang="en-GB" smtClean="0"/>
              <a:pPr marL="25400">
                <a:lnSpc>
                  <a:spcPts val="1425"/>
                </a:lnSpc>
              </a:pPr>
              <a:t>15</a:t>
            </a:fld>
            <a:endParaRPr lang="en-GB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C97EA1FA-6842-5F45-90A6-B6979558CC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1000" y="2216150"/>
            <a:ext cx="6350000" cy="242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373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D423F18-B009-4EFA-8F7B-56C7F667CF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5940" y="1217403"/>
            <a:ext cx="7114540" cy="428835"/>
          </a:xfrm>
        </p:spPr>
        <p:txBody>
          <a:bodyPr/>
          <a:lstStyle/>
          <a:p>
            <a:r>
              <a:rPr lang="nl-NL" dirty="0"/>
              <a:t>Workshop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E1DCA16-42D7-496B-A33B-2BE6D6C5CB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25940" y="2070299"/>
            <a:ext cx="7114540" cy="1653402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nl-NL" dirty="0" err="1"/>
              <a:t>Creating</a:t>
            </a:r>
            <a:r>
              <a:rPr lang="nl-NL" dirty="0"/>
              <a:t> datasets</a:t>
            </a:r>
          </a:p>
          <a:p>
            <a:pPr marL="457200" indent="-457200">
              <a:buFont typeface="+mj-lt"/>
              <a:buAutoNum type="arabicPeriod"/>
            </a:pPr>
            <a:r>
              <a:rPr lang="nl-NL" dirty="0" err="1"/>
              <a:t>Visualization</a:t>
            </a:r>
            <a:endParaRPr lang="nl-NL" dirty="0"/>
          </a:p>
          <a:p>
            <a:pPr marL="457200" indent="-457200">
              <a:buFont typeface="+mj-lt"/>
              <a:buAutoNum type="arabicPeriod"/>
            </a:pPr>
            <a:r>
              <a:rPr lang="nl-NL" dirty="0" err="1"/>
              <a:t>Wrap</a:t>
            </a:r>
            <a:r>
              <a:rPr lang="nl-NL" dirty="0"/>
              <a:t> </a:t>
            </a:r>
            <a:r>
              <a:rPr lang="nl-NL" dirty="0" err="1"/>
              <a:t>it</a:t>
            </a:r>
            <a:r>
              <a:rPr lang="nl-NL" dirty="0"/>
              <a:t> </a:t>
            </a:r>
            <a:r>
              <a:rPr lang="nl-NL" dirty="0" err="1"/>
              <a:t>all</a:t>
            </a:r>
            <a:r>
              <a:rPr lang="nl-NL" dirty="0"/>
              <a:t> up(dataset, </a:t>
            </a:r>
            <a:r>
              <a:rPr lang="nl-NL" dirty="0" err="1"/>
              <a:t>visualization</a:t>
            </a:r>
            <a:r>
              <a:rPr lang="nl-NL" dirty="0"/>
              <a:t>)</a:t>
            </a:r>
          </a:p>
          <a:p>
            <a:pPr marL="0" indent="0">
              <a:buNone/>
            </a:pPr>
            <a:endParaRPr lang="nl-NL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ABAA62B4-D2D0-4DCB-A692-55D204C2EB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25400">
              <a:lnSpc>
                <a:spcPts val="1425"/>
              </a:lnSpc>
            </a:pPr>
            <a:fld id="{68BC35B1-DB37-4D69-B23B-4C9E9B475BB5}" type="slidenum">
              <a:rPr lang="en-GB" smtClean="0"/>
              <a:pPr marL="25400">
                <a:lnSpc>
                  <a:spcPts val="1425"/>
                </a:lnSpc>
              </a:pPr>
              <a:t>16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05707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9BB9CF-CA3A-452B-B02D-CC2B27D795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8730" y="1121336"/>
            <a:ext cx="7114540" cy="428835"/>
          </a:xfrm>
        </p:spPr>
        <p:txBody>
          <a:bodyPr/>
          <a:lstStyle/>
          <a:p>
            <a:r>
              <a:rPr lang="nl-NL" dirty="0" err="1"/>
              <a:t>Learn</a:t>
            </a:r>
            <a:r>
              <a:rPr lang="nl-NL" dirty="0"/>
              <a:t> more 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BB6C3DA-73AA-49FB-BDF2-60FECF299C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38730" y="1750810"/>
            <a:ext cx="7114540" cy="3985854"/>
          </a:xfrm>
        </p:spPr>
        <p:txBody>
          <a:bodyPr/>
          <a:lstStyle/>
          <a:p>
            <a:r>
              <a:rPr lang="nl-NL" dirty="0" err="1"/>
              <a:t>Book</a:t>
            </a:r>
            <a:r>
              <a:rPr lang="nl-NL" dirty="0"/>
              <a:t>: Data </a:t>
            </a:r>
            <a:r>
              <a:rPr lang="nl-NL" dirty="0" err="1"/>
              <a:t>Science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Business</a:t>
            </a:r>
          </a:p>
          <a:p>
            <a:r>
              <a:rPr lang="nl-NL" dirty="0" err="1"/>
              <a:t>Book</a:t>
            </a:r>
            <a:r>
              <a:rPr lang="nl-NL" dirty="0"/>
              <a:t>: </a:t>
            </a:r>
            <a:r>
              <a:rPr lang="nl-NL" dirty="0" err="1"/>
              <a:t>McKay</a:t>
            </a:r>
            <a:r>
              <a:rPr lang="nl-NL" dirty="0"/>
              <a:t> Information </a:t>
            </a:r>
            <a:r>
              <a:rPr lang="nl-NL" dirty="0" err="1"/>
              <a:t>Theory</a:t>
            </a:r>
            <a:endParaRPr lang="nl-NL" dirty="0"/>
          </a:p>
          <a:p>
            <a:r>
              <a:rPr lang="nl-NL" dirty="0"/>
              <a:t>Coursera: </a:t>
            </a:r>
            <a:r>
              <a:rPr lang="nl-NL" dirty="0">
                <a:hlinkClick r:id="rId2"/>
              </a:rPr>
              <a:t>https://www.coursera.org/specializations/jhu-data-science</a:t>
            </a:r>
            <a:endParaRPr lang="nl-NL" dirty="0"/>
          </a:p>
          <a:p>
            <a:r>
              <a:rPr lang="nl-NL" dirty="0">
                <a:hlinkClick r:id="rId3"/>
              </a:rPr>
              <a:t>Udemy: https://www.udemy.com/course/python-for-data-science-and-machine-learning-bootcamp/</a:t>
            </a:r>
            <a:endParaRPr lang="nl-NL" dirty="0"/>
          </a:p>
          <a:p>
            <a:r>
              <a:rPr lang="nl-NL" dirty="0"/>
              <a:t>Datasets &amp; </a:t>
            </a:r>
            <a:r>
              <a:rPr lang="nl-NL" dirty="0" err="1"/>
              <a:t>datascience</a:t>
            </a:r>
            <a:r>
              <a:rPr lang="nl-NL" dirty="0"/>
              <a:t> </a:t>
            </a:r>
            <a:r>
              <a:rPr lang="nl-NL" dirty="0" err="1"/>
              <a:t>competitions</a:t>
            </a:r>
            <a:r>
              <a:rPr lang="nl-NL" dirty="0"/>
              <a:t> (</a:t>
            </a:r>
            <a:r>
              <a:rPr lang="nl-NL" dirty="0">
                <a:hlinkClick r:id="rId4"/>
              </a:rPr>
              <a:t>www.kaggle.com</a:t>
            </a:r>
            <a:r>
              <a:rPr lang="nl-NL" dirty="0"/>
              <a:t>)</a:t>
            </a:r>
          </a:p>
          <a:p>
            <a:pPr marL="0" indent="0">
              <a:buNone/>
            </a:pPr>
            <a:endParaRPr lang="nl-NL" dirty="0"/>
          </a:p>
          <a:p>
            <a:endParaRPr lang="nl-NL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6D53EDA6-A967-4BA8-86E8-A1F810BA46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25400">
              <a:lnSpc>
                <a:spcPts val="1425"/>
              </a:lnSpc>
            </a:pPr>
            <a:fld id="{68BC35B1-DB37-4D69-B23B-4C9E9B475BB5}" type="slidenum">
              <a:rPr lang="en-GB" smtClean="0"/>
              <a:pPr marL="25400">
                <a:lnSpc>
                  <a:spcPts val="1425"/>
                </a:lnSpc>
              </a:pPr>
              <a:t>17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55684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E5D5569-2F71-C149-A575-CE38DC4C68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5940" y="1217403"/>
            <a:ext cx="7114540" cy="428835"/>
          </a:xfrm>
        </p:spPr>
        <p:txBody>
          <a:bodyPr/>
          <a:lstStyle/>
          <a:p>
            <a:r>
              <a:rPr lang="en-US" dirty="0"/>
              <a:t>Thanks for listening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4C809C32-2E9E-6C49-A36F-C48910BD34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25400">
              <a:lnSpc>
                <a:spcPts val="1425"/>
              </a:lnSpc>
            </a:pPr>
            <a:fld id="{68BC35B1-DB37-4D69-B23B-4C9E9B475BB5}" type="slidenum">
              <a:rPr lang="en-GB" smtClean="0"/>
              <a:pPr marL="25400">
                <a:lnSpc>
                  <a:spcPts val="1425"/>
                </a:lnSpc>
              </a:pPr>
              <a:t>18</a:t>
            </a:fld>
            <a:endParaRPr lang="en-GB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4AF7AC35-ED61-F44E-9364-27EBA654B6AB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2033055" y="2483314"/>
            <a:ext cx="5871990" cy="23234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22584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296DCE-B0C2-FC4D-A2E2-21F65C9EDE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5940" y="1217403"/>
            <a:ext cx="7114540" cy="428835"/>
          </a:xfrm>
        </p:spPr>
        <p:txBody>
          <a:bodyPr/>
          <a:lstStyle/>
          <a:p>
            <a:r>
              <a:rPr lang="nl-NL" dirty="0"/>
              <a:t>DATA IS THE NEW OIL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4B7463DF-6A4C-4E4F-87B1-5FFEB63303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25400">
              <a:lnSpc>
                <a:spcPts val="1425"/>
              </a:lnSpc>
            </a:pPr>
            <a:fld id="{68BC35B1-DB37-4D69-B23B-4C9E9B475BB5}" type="slidenum">
              <a:rPr lang="en-GB" smtClean="0"/>
              <a:pPr marL="25400">
                <a:lnSpc>
                  <a:spcPts val="1425"/>
                </a:lnSpc>
              </a:pPr>
              <a:t>2</a:t>
            </a:fld>
            <a:endParaRPr lang="en-GB" dirty="0"/>
          </a:p>
        </p:txBody>
      </p:sp>
      <p:grpSp>
        <p:nvGrpSpPr>
          <p:cNvPr id="7" name="Groep 6">
            <a:extLst>
              <a:ext uri="{FF2B5EF4-FFF2-40B4-BE49-F238E27FC236}">
                <a16:creationId xmlns:a16="http://schemas.microsoft.com/office/drawing/2014/main" id="{F88DAA94-B78E-064F-8A80-A8952EBF76CC}"/>
              </a:ext>
            </a:extLst>
          </p:cNvPr>
          <p:cNvGrpSpPr/>
          <p:nvPr/>
        </p:nvGrpSpPr>
        <p:grpSpPr>
          <a:xfrm>
            <a:off x="2186280" y="2391450"/>
            <a:ext cx="1939583" cy="2974782"/>
            <a:chOff x="272675" y="2268542"/>
            <a:chExt cx="1939583" cy="2974782"/>
          </a:xfrm>
        </p:grpSpPr>
        <p:pic>
          <p:nvPicPr>
            <p:cNvPr id="5" name="Afbeelding 4">
              <a:extLst>
                <a:ext uri="{FF2B5EF4-FFF2-40B4-BE49-F238E27FC236}">
                  <a16:creationId xmlns:a16="http://schemas.microsoft.com/office/drawing/2014/main" id="{D0DE680C-9568-B242-805D-5016CFC4B7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2675" y="2268542"/>
              <a:ext cx="1939583" cy="2550552"/>
            </a:xfrm>
            <a:prstGeom prst="rect">
              <a:avLst/>
            </a:prstGeom>
          </p:spPr>
        </p:pic>
        <p:sp>
          <p:nvSpPr>
            <p:cNvPr id="6" name="Rechthoek 5">
              <a:extLst>
                <a:ext uri="{FF2B5EF4-FFF2-40B4-BE49-F238E27FC236}">
                  <a16:creationId xmlns:a16="http://schemas.microsoft.com/office/drawing/2014/main" id="{27E55E4D-BB94-5C4C-882A-0B781A3A60D5}"/>
                </a:ext>
              </a:extLst>
            </p:cNvPr>
            <p:cNvSpPr/>
            <p:nvPr/>
          </p:nvSpPr>
          <p:spPr>
            <a:xfrm>
              <a:off x="272675" y="4873992"/>
              <a:ext cx="193958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nl-NL" sz="900" dirty="0"/>
                <a:t>http://</a:t>
              </a:r>
              <a:r>
                <a:rPr lang="nl-NL" sz="900" dirty="0" err="1"/>
                <a:t>datadriven.tv</a:t>
              </a:r>
              <a:r>
                <a:rPr lang="nl-NL" sz="900" dirty="0"/>
                <a:t>/data-new-</a:t>
              </a:r>
              <a:r>
                <a:rPr lang="nl-NL" sz="900" dirty="0" err="1"/>
                <a:t>oil</a:t>
              </a:r>
              <a:r>
                <a:rPr lang="nl-NL" sz="900" dirty="0"/>
                <a:t>-</a:t>
              </a:r>
              <a:r>
                <a:rPr lang="nl-NL" sz="900" dirty="0" err="1"/>
                <a:t>welcome</a:t>
              </a:r>
              <a:r>
                <a:rPr lang="nl-NL" sz="900" dirty="0"/>
                <a:t>-</a:t>
              </a:r>
              <a:r>
                <a:rPr lang="nl-NL" sz="900" dirty="0" err="1"/>
                <a:t>car</a:t>
              </a:r>
              <a:r>
                <a:rPr lang="nl-NL" sz="900" dirty="0"/>
                <a:t>-talk/</a:t>
              </a:r>
            </a:p>
          </p:txBody>
        </p:sp>
      </p:grpSp>
      <p:pic>
        <p:nvPicPr>
          <p:cNvPr id="11" name="Afbeelding 10">
            <a:extLst>
              <a:ext uri="{FF2B5EF4-FFF2-40B4-BE49-F238E27FC236}">
                <a16:creationId xmlns:a16="http://schemas.microsoft.com/office/drawing/2014/main" id="{1BD66667-EEFF-0E4E-980D-46F98ABBCF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9815" y="2084198"/>
            <a:ext cx="5834726" cy="3282034"/>
          </a:xfrm>
          <a:prstGeom prst="rect">
            <a:avLst/>
          </a:prstGeom>
        </p:spPr>
      </p:pic>
      <p:sp>
        <p:nvSpPr>
          <p:cNvPr id="12" name="Rechthoek 11">
            <a:extLst>
              <a:ext uri="{FF2B5EF4-FFF2-40B4-BE49-F238E27FC236}">
                <a16:creationId xmlns:a16="http://schemas.microsoft.com/office/drawing/2014/main" id="{303076B0-CE49-E447-8871-02F8503FBCE4}"/>
              </a:ext>
            </a:extLst>
          </p:cNvPr>
          <p:cNvSpPr/>
          <p:nvPr/>
        </p:nvSpPr>
        <p:spPr>
          <a:xfrm>
            <a:off x="4607644" y="5409765"/>
            <a:ext cx="6096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l-NL" sz="900" dirty="0" err="1"/>
              <a:t>https</a:t>
            </a:r>
            <a:r>
              <a:rPr lang="nl-NL" sz="900" dirty="0"/>
              <a:t>://</a:t>
            </a:r>
            <a:r>
              <a:rPr lang="nl-NL" sz="900" dirty="0" err="1"/>
              <a:t>www.aam-us.org</a:t>
            </a:r>
            <a:r>
              <a:rPr lang="nl-NL" sz="900" dirty="0"/>
              <a:t>/2014/05/01/a-</a:t>
            </a:r>
            <a:r>
              <a:rPr lang="nl-NL" sz="900" dirty="0" err="1"/>
              <a:t>geyser</a:t>
            </a:r>
            <a:r>
              <a:rPr lang="nl-NL" sz="900" dirty="0"/>
              <a:t>-of-information-</a:t>
            </a:r>
            <a:r>
              <a:rPr lang="nl-NL" sz="900" dirty="0" err="1"/>
              <a:t>tapping</a:t>
            </a:r>
            <a:r>
              <a:rPr lang="nl-NL" sz="900" dirty="0"/>
              <a:t>-</a:t>
            </a:r>
            <a:r>
              <a:rPr lang="nl-NL" sz="900" dirty="0" err="1"/>
              <a:t>the</a:t>
            </a:r>
            <a:r>
              <a:rPr lang="nl-NL" sz="900" dirty="0"/>
              <a:t>-big-data-</a:t>
            </a:r>
            <a:r>
              <a:rPr lang="nl-NL" sz="900" dirty="0" err="1"/>
              <a:t>oil</a:t>
            </a:r>
            <a:r>
              <a:rPr lang="nl-NL" sz="900" dirty="0"/>
              <a:t>-boom/</a:t>
            </a:r>
          </a:p>
        </p:txBody>
      </p:sp>
    </p:spTree>
    <p:extLst>
      <p:ext uri="{BB962C8B-B14F-4D97-AF65-F5344CB8AC3E}">
        <p14:creationId xmlns:p14="http://schemas.microsoft.com/office/powerpoint/2010/main" val="3135943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30145C9-3F6D-7A43-A9CC-46B2844229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5940" y="1217403"/>
            <a:ext cx="7114540" cy="428835"/>
          </a:xfrm>
        </p:spPr>
        <p:txBody>
          <a:bodyPr/>
          <a:lstStyle/>
          <a:p>
            <a:r>
              <a:rPr lang="en-US" dirty="0"/>
              <a:t>The Data Scientist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853E33DA-069E-D44E-B9CB-1A8E358E70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25400">
              <a:lnSpc>
                <a:spcPts val="1425"/>
              </a:lnSpc>
            </a:pPr>
            <a:fld id="{68BC35B1-DB37-4D69-B23B-4C9E9B475BB5}" type="slidenum">
              <a:rPr lang="en-GB" smtClean="0"/>
              <a:pPr marL="25400">
                <a:lnSpc>
                  <a:spcPts val="1425"/>
                </a:lnSpc>
              </a:pPr>
              <a:t>3</a:t>
            </a:fld>
            <a:endParaRPr lang="en-GB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B8498BF2-2437-C64B-A63A-D21C3BC3B7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0152" y="1892451"/>
            <a:ext cx="6000298" cy="3355837"/>
          </a:xfrm>
          <a:prstGeom prst="rect">
            <a:avLst/>
          </a:prstGeom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D66E6466-9084-2242-BCF9-4BE022791C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669" y="2208601"/>
            <a:ext cx="4831033" cy="2723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42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Rechte verbindingslijn 28">
            <a:extLst>
              <a:ext uri="{FF2B5EF4-FFF2-40B4-BE49-F238E27FC236}">
                <a16:creationId xmlns:a16="http://schemas.microsoft.com/office/drawing/2014/main" id="{7D46F489-44C1-0A4A-93A0-B6F15A98F862}"/>
              </a:ext>
            </a:extLst>
          </p:cNvPr>
          <p:cNvCxnSpPr>
            <a:cxnSpLocks/>
          </p:cNvCxnSpPr>
          <p:nvPr/>
        </p:nvCxnSpPr>
        <p:spPr>
          <a:xfrm flipV="1">
            <a:off x="1729409" y="4218939"/>
            <a:ext cx="8975034" cy="16525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 1">
            <a:extLst>
              <a:ext uri="{FF2B5EF4-FFF2-40B4-BE49-F238E27FC236}">
                <a16:creationId xmlns:a16="http://schemas.microsoft.com/office/drawing/2014/main" id="{CA032E5B-9782-F441-B38B-BC732EFC50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2714" y="1144041"/>
            <a:ext cx="9166292" cy="428835"/>
          </a:xfrm>
        </p:spPr>
        <p:txBody>
          <a:bodyPr/>
          <a:lstStyle/>
          <a:p>
            <a:r>
              <a:rPr lang="nl-NL" dirty="0"/>
              <a:t>How </a:t>
            </a:r>
            <a:r>
              <a:rPr lang="nl-NL" dirty="0" err="1"/>
              <a:t>the</a:t>
            </a:r>
            <a:r>
              <a:rPr lang="nl-NL" dirty="0"/>
              <a:t> force </a:t>
            </a:r>
            <a:r>
              <a:rPr lang="nl-NL" dirty="0" err="1"/>
              <a:t>works</a:t>
            </a:r>
            <a:r>
              <a:rPr lang="nl-NL" dirty="0"/>
              <a:t>: turn data </a:t>
            </a:r>
            <a:r>
              <a:rPr lang="nl-NL" dirty="0" err="1"/>
              <a:t>into</a:t>
            </a:r>
            <a:r>
              <a:rPr lang="nl-NL" dirty="0"/>
              <a:t> </a:t>
            </a:r>
            <a:r>
              <a:rPr lang="nl-NL" dirty="0" err="1"/>
              <a:t>wisdom</a:t>
            </a:r>
            <a:endParaRPr lang="nl-NL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119ACBA4-CEDC-F247-9BDA-E454F009AA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25400">
              <a:lnSpc>
                <a:spcPts val="1425"/>
              </a:lnSpc>
            </a:pPr>
            <a:fld id="{68BC35B1-DB37-4D69-B23B-4C9E9B475BB5}" type="slidenum">
              <a:rPr lang="en-GB" smtClean="0"/>
              <a:pPr marL="25400">
                <a:lnSpc>
                  <a:spcPts val="1425"/>
                </a:lnSpc>
              </a:pPr>
              <a:t>4</a:t>
            </a:fld>
            <a:endParaRPr lang="en-GB" dirty="0"/>
          </a:p>
        </p:txBody>
      </p:sp>
      <p:grpSp>
        <p:nvGrpSpPr>
          <p:cNvPr id="51" name="Groep 50">
            <a:extLst>
              <a:ext uri="{FF2B5EF4-FFF2-40B4-BE49-F238E27FC236}">
                <a16:creationId xmlns:a16="http://schemas.microsoft.com/office/drawing/2014/main" id="{F305FF38-F4BC-F94A-A8C2-4A73DD61D75F}"/>
              </a:ext>
            </a:extLst>
          </p:cNvPr>
          <p:cNvGrpSpPr/>
          <p:nvPr/>
        </p:nvGrpSpPr>
        <p:grpSpPr>
          <a:xfrm>
            <a:off x="2733261" y="2355233"/>
            <a:ext cx="4512219" cy="2753480"/>
            <a:chOff x="3381709" y="2355233"/>
            <a:chExt cx="3863771" cy="2316160"/>
          </a:xfrm>
        </p:grpSpPr>
        <p:sp>
          <p:nvSpPr>
            <p:cNvPr id="5" name="Rechthoek 4">
              <a:extLst>
                <a:ext uri="{FF2B5EF4-FFF2-40B4-BE49-F238E27FC236}">
                  <a16:creationId xmlns:a16="http://schemas.microsoft.com/office/drawing/2014/main" id="{AD0056C6-6E16-ED4C-8980-961F76C2D941}"/>
                </a:ext>
              </a:extLst>
            </p:cNvPr>
            <p:cNvSpPr/>
            <p:nvPr/>
          </p:nvSpPr>
          <p:spPr>
            <a:xfrm>
              <a:off x="3389116" y="2355233"/>
              <a:ext cx="1272203" cy="39756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1200" dirty="0"/>
                <a:t>Business Understanding</a:t>
              </a:r>
            </a:p>
          </p:txBody>
        </p:sp>
        <p:sp>
          <p:nvSpPr>
            <p:cNvPr id="6" name="Rechthoek 5">
              <a:extLst>
                <a:ext uri="{FF2B5EF4-FFF2-40B4-BE49-F238E27FC236}">
                  <a16:creationId xmlns:a16="http://schemas.microsoft.com/office/drawing/2014/main" id="{EA1F19D8-A228-E842-90C9-96DFB6ED5B57}"/>
                </a:ext>
              </a:extLst>
            </p:cNvPr>
            <p:cNvSpPr/>
            <p:nvPr/>
          </p:nvSpPr>
          <p:spPr>
            <a:xfrm>
              <a:off x="5983210" y="2385391"/>
              <a:ext cx="1262270" cy="39756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1200" dirty="0"/>
                <a:t>Data Understanding</a:t>
              </a:r>
            </a:p>
          </p:txBody>
        </p:sp>
        <p:sp>
          <p:nvSpPr>
            <p:cNvPr id="7" name="Rechthoek 6">
              <a:extLst>
                <a:ext uri="{FF2B5EF4-FFF2-40B4-BE49-F238E27FC236}">
                  <a16:creationId xmlns:a16="http://schemas.microsoft.com/office/drawing/2014/main" id="{8FFD330A-B259-2249-9D1E-3130A3700DC5}"/>
                </a:ext>
              </a:extLst>
            </p:cNvPr>
            <p:cNvSpPr/>
            <p:nvPr/>
          </p:nvSpPr>
          <p:spPr>
            <a:xfrm>
              <a:off x="5983210" y="3240157"/>
              <a:ext cx="1262270" cy="397565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1200" dirty="0"/>
                <a:t>Data </a:t>
              </a:r>
              <a:r>
                <a:rPr lang="nl-NL" sz="1200" dirty="0" err="1"/>
                <a:t>Preperation</a:t>
              </a:r>
              <a:endParaRPr lang="nl-NL" sz="1200" dirty="0"/>
            </a:p>
          </p:txBody>
        </p:sp>
        <p:sp>
          <p:nvSpPr>
            <p:cNvPr id="8" name="Rechthoek 7">
              <a:extLst>
                <a:ext uri="{FF2B5EF4-FFF2-40B4-BE49-F238E27FC236}">
                  <a16:creationId xmlns:a16="http://schemas.microsoft.com/office/drawing/2014/main" id="{5D089AA1-3364-7D4C-AC6D-07A92ED4FA11}"/>
                </a:ext>
              </a:extLst>
            </p:cNvPr>
            <p:cNvSpPr/>
            <p:nvPr/>
          </p:nvSpPr>
          <p:spPr>
            <a:xfrm>
              <a:off x="5983210" y="4273828"/>
              <a:ext cx="1262270" cy="39756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1200" dirty="0" err="1"/>
                <a:t>Modeling</a:t>
              </a:r>
              <a:endParaRPr lang="nl-NL" sz="1200" dirty="0"/>
            </a:p>
          </p:txBody>
        </p:sp>
        <p:sp>
          <p:nvSpPr>
            <p:cNvPr id="9" name="Rechthoek 8">
              <a:extLst>
                <a:ext uri="{FF2B5EF4-FFF2-40B4-BE49-F238E27FC236}">
                  <a16:creationId xmlns:a16="http://schemas.microsoft.com/office/drawing/2014/main" id="{05917491-3ACA-E84B-B2B5-E6D3D93CB1A7}"/>
                </a:ext>
              </a:extLst>
            </p:cNvPr>
            <p:cNvSpPr/>
            <p:nvPr/>
          </p:nvSpPr>
          <p:spPr>
            <a:xfrm>
              <a:off x="3389116" y="4273828"/>
              <a:ext cx="1689641" cy="39756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1200" dirty="0"/>
                <a:t>Evaluation</a:t>
              </a:r>
            </a:p>
          </p:txBody>
        </p:sp>
        <p:cxnSp>
          <p:nvCxnSpPr>
            <p:cNvPr id="11" name="Rechte verbindingslijn met pijl 10">
              <a:extLst>
                <a:ext uri="{FF2B5EF4-FFF2-40B4-BE49-F238E27FC236}">
                  <a16:creationId xmlns:a16="http://schemas.microsoft.com/office/drawing/2014/main" id="{0BD8A184-DDFB-F14A-8AE0-A6697C2FBD70}"/>
                </a:ext>
              </a:extLst>
            </p:cNvPr>
            <p:cNvCxnSpPr>
              <a:cxnSpLocks/>
            </p:cNvCxnSpPr>
            <p:nvPr/>
          </p:nvCxnSpPr>
          <p:spPr>
            <a:xfrm>
              <a:off x="4711003" y="2494722"/>
              <a:ext cx="1242390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Rechte verbindingslijn met pijl 11">
              <a:extLst>
                <a:ext uri="{FF2B5EF4-FFF2-40B4-BE49-F238E27FC236}">
                  <a16:creationId xmlns:a16="http://schemas.microsoft.com/office/drawing/2014/main" id="{1760B3D7-687E-764E-A78B-633E36B876B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716045" y="2643809"/>
              <a:ext cx="1185997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Rechte verbindingslijn met pijl 16">
              <a:extLst>
                <a:ext uri="{FF2B5EF4-FFF2-40B4-BE49-F238E27FC236}">
                  <a16:creationId xmlns:a16="http://schemas.microsoft.com/office/drawing/2014/main" id="{1E2BA897-AB31-FB40-8801-46FEB664CC7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14344" y="2796211"/>
              <a:ext cx="1" cy="44394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04AE6D92-966D-3B42-80E3-80D63D8CD398}"/>
                </a:ext>
              </a:extLst>
            </p:cNvPr>
            <p:cNvSpPr/>
            <p:nvPr/>
          </p:nvSpPr>
          <p:spPr>
            <a:xfrm>
              <a:off x="3381709" y="3276257"/>
              <a:ext cx="1262270" cy="39756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1200" dirty="0"/>
                <a:t>Deployment</a:t>
              </a:r>
            </a:p>
          </p:txBody>
        </p:sp>
        <p:cxnSp>
          <p:nvCxnSpPr>
            <p:cNvPr id="20" name="Rechte verbindingslijn met pijl 19">
              <a:extLst>
                <a:ext uri="{FF2B5EF4-FFF2-40B4-BE49-F238E27FC236}">
                  <a16:creationId xmlns:a16="http://schemas.microsoft.com/office/drawing/2014/main" id="{7589D06A-F778-9447-AE82-2D49DE0C6CA2}"/>
                </a:ext>
              </a:extLst>
            </p:cNvPr>
            <p:cNvCxnSpPr>
              <a:cxnSpLocks/>
              <a:endCxn id="8" idx="0"/>
            </p:cNvCxnSpPr>
            <p:nvPr/>
          </p:nvCxnSpPr>
          <p:spPr>
            <a:xfrm>
              <a:off x="6614345" y="3673822"/>
              <a:ext cx="0" cy="60000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Rechte verbindingslijn met pijl 21">
              <a:extLst>
                <a:ext uri="{FF2B5EF4-FFF2-40B4-BE49-F238E27FC236}">
                  <a16:creationId xmlns:a16="http://schemas.microsoft.com/office/drawing/2014/main" id="{CA87AA38-04D8-2F4C-9FBB-F5F46D9CE7F6}"/>
                </a:ext>
              </a:extLst>
            </p:cNvPr>
            <p:cNvCxnSpPr>
              <a:cxnSpLocks/>
              <a:endCxn id="9" idx="3"/>
            </p:cNvCxnSpPr>
            <p:nvPr/>
          </p:nvCxnSpPr>
          <p:spPr>
            <a:xfrm flipH="1">
              <a:off x="5078757" y="4472609"/>
              <a:ext cx="794996" cy="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Rechte verbindingslijn met pijl 23">
              <a:extLst>
                <a:ext uri="{FF2B5EF4-FFF2-40B4-BE49-F238E27FC236}">
                  <a16:creationId xmlns:a16="http://schemas.microsoft.com/office/drawing/2014/main" id="{5DC90B93-6B1A-9248-8F58-B45B290499F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17498" y="3673822"/>
              <a:ext cx="0" cy="60000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Rechte verbindingslijn met pijl 33">
              <a:extLst>
                <a:ext uri="{FF2B5EF4-FFF2-40B4-BE49-F238E27FC236}">
                  <a16:creationId xmlns:a16="http://schemas.microsoft.com/office/drawing/2014/main" id="{4EBE6506-95DB-1C40-B2A1-0D0655F1C3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11311" y="2752798"/>
              <a:ext cx="12374" cy="523459"/>
            </a:xfrm>
            <a:prstGeom prst="straightConnector1">
              <a:avLst/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triangl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pic>
        <p:nvPicPr>
          <p:cNvPr id="40" name="Afbeelding 39">
            <a:extLst>
              <a:ext uri="{FF2B5EF4-FFF2-40B4-BE49-F238E27FC236}">
                <a16:creationId xmlns:a16="http://schemas.microsoft.com/office/drawing/2014/main" id="{DAB7174A-8B10-104A-951F-101C3C2686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8916" y="3869075"/>
            <a:ext cx="769704" cy="600006"/>
          </a:xfrm>
          <a:prstGeom prst="rect">
            <a:avLst/>
          </a:prstGeom>
        </p:spPr>
      </p:pic>
      <p:pic>
        <p:nvPicPr>
          <p:cNvPr id="42" name="Afbeelding 41">
            <a:extLst>
              <a:ext uri="{FF2B5EF4-FFF2-40B4-BE49-F238E27FC236}">
                <a16:creationId xmlns:a16="http://schemas.microsoft.com/office/drawing/2014/main" id="{80A6CCA7-3BC5-EB44-A384-81ADD4EEBE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5246" y="3695427"/>
            <a:ext cx="947301" cy="947301"/>
          </a:xfrm>
          <a:prstGeom prst="rect">
            <a:avLst/>
          </a:prstGeom>
        </p:spPr>
      </p:pic>
      <p:cxnSp>
        <p:nvCxnSpPr>
          <p:cNvPr id="54" name="Rechte verbindingslijn 53">
            <a:extLst>
              <a:ext uri="{FF2B5EF4-FFF2-40B4-BE49-F238E27FC236}">
                <a16:creationId xmlns:a16="http://schemas.microsoft.com/office/drawing/2014/main" id="{7EDFA559-DF39-1145-BFEE-C3986C2F1123}"/>
              </a:ext>
            </a:extLst>
          </p:cNvPr>
          <p:cNvCxnSpPr>
            <a:cxnSpLocks/>
          </p:cNvCxnSpPr>
          <p:nvPr/>
        </p:nvCxnSpPr>
        <p:spPr>
          <a:xfrm flipV="1">
            <a:off x="1729409" y="3021319"/>
            <a:ext cx="8975034" cy="16525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kstvak 51">
            <a:extLst>
              <a:ext uri="{FF2B5EF4-FFF2-40B4-BE49-F238E27FC236}">
                <a16:creationId xmlns:a16="http://schemas.microsoft.com/office/drawing/2014/main" id="{D8F833A0-7666-FB44-AF8E-2D57BF0DBFA3}"/>
              </a:ext>
            </a:extLst>
          </p:cNvPr>
          <p:cNvSpPr txBox="1"/>
          <p:nvPr/>
        </p:nvSpPr>
        <p:spPr>
          <a:xfrm flipH="1">
            <a:off x="7759250" y="2206419"/>
            <a:ext cx="1600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b="1" u="sng" dirty="0"/>
              <a:t>Tools</a:t>
            </a:r>
          </a:p>
        </p:txBody>
      </p:sp>
      <p:sp>
        <p:nvSpPr>
          <p:cNvPr id="58" name="Tekstvak 57">
            <a:extLst>
              <a:ext uri="{FF2B5EF4-FFF2-40B4-BE49-F238E27FC236}">
                <a16:creationId xmlns:a16="http://schemas.microsoft.com/office/drawing/2014/main" id="{A195DC38-2E98-CA4F-A8AF-D3A22F63A881}"/>
              </a:ext>
            </a:extLst>
          </p:cNvPr>
          <p:cNvSpPr txBox="1"/>
          <p:nvPr/>
        </p:nvSpPr>
        <p:spPr>
          <a:xfrm flipH="1">
            <a:off x="471386" y="2779735"/>
            <a:ext cx="21421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200" b="1" dirty="0" err="1"/>
              <a:t>Analyzing</a:t>
            </a:r>
            <a:r>
              <a:rPr lang="nl-NL" sz="1200" b="1" dirty="0"/>
              <a:t> &amp; </a:t>
            </a:r>
            <a:r>
              <a:rPr lang="nl-NL" sz="1200" b="1" dirty="0" err="1"/>
              <a:t>presentation</a:t>
            </a:r>
            <a:endParaRPr lang="nl-NL" sz="1200" b="1" dirty="0"/>
          </a:p>
        </p:txBody>
      </p:sp>
      <p:sp>
        <p:nvSpPr>
          <p:cNvPr id="59" name="Tekstvak 58">
            <a:extLst>
              <a:ext uri="{FF2B5EF4-FFF2-40B4-BE49-F238E27FC236}">
                <a16:creationId xmlns:a16="http://schemas.microsoft.com/office/drawing/2014/main" id="{53C23BF0-8B1A-B544-94FE-F01665471F97}"/>
              </a:ext>
            </a:extLst>
          </p:cNvPr>
          <p:cNvSpPr txBox="1"/>
          <p:nvPr/>
        </p:nvSpPr>
        <p:spPr>
          <a:xfrm flipH="1">
            <a:off x="511638" y="3908356"/>
            <a:ext cx="21421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200" b="1" dirty="0" err="1"/>
              <a:t>Statistics</a:t>
            </a:r>
            <a:r>
              <a:rPr lang="nl-NL" sz="1200" b="1" dirty="0"/>
              <a:t> &amp; </a:t>
            </a:r>
            <a:r>
              <a:rPr lang="nl-NL" sz="1200" b="1" dirty="0" err="1"/>
              <a:t>Modeling</a:t>
            </a:r>
            <a:endParaRPr lang="nl-NL" sz="1200" b="1" dirty="0"/>
          </a:p>
        </p:txBody>
      </p:sp>
      <p:pic>
        <p:nvPicPr>
          <p:cNvPr id="41" name="Afbeelding 40">
            <a:extLst>
              <a:ext uri="{FF2B5EF4-FFF2-40B4-BE49-F238E27FC236}">
                <a16:creationId xmlns:a16="http://schemas.microsoft.com/office/drawing/2014/main" id="{669A06E5-2C78-3C4B-A1FE-EC16653660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59449" y="2681190"/>
            <a:ext cx="698896" cy="680259"/>
          </a:xfrm>
          <a:prstGeom prst="rect">
            <a:avLst/>
          </a:prstGeom>
        </p:spPr>
      </p:pic>
      <p:pic>
        <p:nvPicPr>
          <p:cNvPr id="27" name="Afbeelding 26">
            <a:extLst>
              <a:ext uri="{FF2B5EF4-FFF2-40B4-BE49-F238E27FC236}">
                <a16:creationId xmlns:a16="http://schemas.microsoft.com/office/drawing/2014/main" id="{85036E7E-825B-E947-99B7-5F7C1B21A0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9000" y="2575751"/>
            <a:ext cx="947301" cy="947301"/>
          </a:xfrm>
          <a:prstGeom prst="rect">
            <a:avLst/>
          </a:prstGeom>
        </p:spPr>
      </p:pic>
      <p:pic>
        <p:nvPicPr>
          <p:cNvPr id="28" name="Afbeelding 27">
            <a:extLst>
              <a:ext uri="{FF2B5EF4-FFF2-40B4-BE49-F238E27FC236}">
                <a16:creationId xmlns:a16="http://schemas.microsoft.com/office/drawing/2014/main" id="{F00A1232-B70D-D945-B272-A1B5693B25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4899" y="2737841"/>
            <a:ext cx="769704" cy="600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736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B895EE0-3937-4645-9438-9AF94E731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3961" y="1069549"/>
            <a:ext cx="7114540" cy="428835"/>
          </a:xfrm>
        </p:spPr>
        <p:txBody>
          <a:bodyPr/>
          <a:lstStyle/>
          <a:p>
            <a:pPr algn="ctr"/>
            <a:r>
              <a:rPr lang="nl-NL" dirty="0"/>
              <a:t>Business Understanding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A96EFDA-F202-4A48-ADC4-CC324FDFAD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48192" y="2103430"/>
            <a:ext cx="4465563" cy="2350578"/>
          </a:xfrm>
        </p:spPr>
        <p:txBody>
          <a:bodyPr/>
          <a:lstStyle/>
          <a:p>
            <a:r>
              <a:rPr lang="en-GB" dirty="0"/>
              <a:t>What do you want to investigate?</a:t>
            </a:r>
          </a:p>
          <a:p>
            <a:pPr lvl="1"/>
            <a:r>
              <a:rPr lang="en-GB" dirty="0"/>
              <a:t>Hypothesis</a:t>
            </a:r>
          </a:p>
          <a:p>
            <a:pPr lvl="1"/>
            <a:r>
              <a:rPr lang="en-GB" dirty="0"/>
              <a:t>What is the profit</a:t>
            </a:r>
          </a:p>
          <a:p>
            <a:pPr lvl="1"/>
            <a:r>
              <a:rPr lang="en-GB" dirty="0"/>
              <a:t>SMART </a:t>
            </a:r>
          </a:p>
          <a:p>
            <a:pPr lvl="1"/>
            <a:r>
              <a:rPr lang="en-GB" dirty="0"/>
              <a:t>Target variable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9AD35991-BB39-D142-AD75-BEBAC7DA65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25400">
              <a:lnSpc>
                <a:spcPts val="1425"/>
              </a:lnSpc>
            </a:pPr>
            <a:fld id="{68BC35B1-DB37-4D69-B23B-4C9E9B475BB5}" type="slidenum">
              <a:rPr lang="en-GB" smtClean="0"/>
              <a:pPr marL="25400">
                <a:lnSpc>
                  <a:spcPts val="1425"/>
                </a:lnSpc>
              </a:pPr>
              <a:t>5</a:t>
            </a:fld>
            <a:endParaRPr lang="en-GB" dirty="0"/>
          </a:p>
        </p:txBody>
      </p:sp>
      <p:grpSp>
        <p:nvGrpSpPr>
          <p:cNvPr id="5" name="Groep 4">
            <a:extLst>
              <a:ext uri="{FF2B5EF4-FFF2-40B4-BE49-F238E27FC236}">
                <a16:creationId xmlns:a16="http://schemas.microsoft.com/office/drawing/2014/main" id="{8D6C042E-5314-7C4C-90F3-D055F4919B0A}"/>
              </a:ext>
            </a:extLst>
          </p:cNvPr>
          <p:cNvGrpSpPr/>
          <p:nvPr/>
        </p:nvGrpSpPr>
        <p:grpSpPr>
          <a:xfrm>
            <a:off x="1465006" y="756719"/>
            <a:ext cx="1626345" cy="921367"/>
            <a:chOff x="3381709" y="2355233"/>
            <a:chExt cx="3863771" cy="2316160"/>
          </a:xfrm>
        </p:grpSpPr>
        <p:sp>
          <p:nvSpPr>
            <p:cNvPr id="6" name="Rechthoek 5">
              <a:extLst>
                <a:ext uri="{FF2B5EF4-FFF2-40B4-BE49-F238E27FC236}">
                  <a16:creationId xmlns:a16="http://schemas.microsoft.com/office/drawing/2014/main" id="{AA06C118-E447-9049-9C90-7854E55E2490}"/>
                </a:ext>
              </a:extLst>
            </p:cNvPr>
            <p:cNvSpPr/>
            <p:nvPr/>
          </p:nvSpPr>
          <p:spPr>
            <a:xfrm>
              <a:off x="3389116" y="2355233"/>
              <a:ext cx="1272203" cy="397565"/>
            </a:xfrm>
            <a:prstGeom prst="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00" dirty="0"/>
            </a:p>
          </p:txBody>
        </p:sp>
        <p:sp>
          <p:nvSpPr>
            <p:cNvPr id="7" name="Rechthoek 6">
              <a:extLst>
                <a:ext uri="{FF2B5EF4-FFF2-40B4-BE49-F238E27FC236}">
                  <a16:creationId xmlns:a16="http://schemas.microsoft.com/office/drawing/2014/main" id="{DB5EF862-AA28-954B-9811-09E381B33528}"/>
                </a:ext>
              </a:extLst>
            </p:cNvPr>
            <p:cNvSpPr/>
            <p:nvPr/>
          </p:nvSpPr>
          <p:spPr>
            <a:xfrm>
              <a:off x="5983210" y="2385391"/>
              <a:ext cx="1262270" cy="39756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00" dirty="0"/>
            </a:p>
          </p:txBody>
        </p:sp>
        <p:sp>
          <p:nvSpPr>
            <p:cNvPr id="8" name="Rechthoek 7">
              <a:extLst>
                <a:ext uri="{FF2B5EF4-FFF2-40B4-BE49-F238E27FC236}">
                  <a16:creationId xmlns:a16="http://schemas.microsoft.com/office/drawing/2014/main" id="{00FDD831-5243-9947-A8CD-7A6F5CFD39F8}"/>
                </a:ext>
              </a:extLst>
            </p:cNvPr>
            <p:cNvSpPr/>
            <p:nvPr/>
          </p:nvSpPr>
          <p:spPr>
            <a:xfrm>
              <a:off x="5983210" y="3240157"/>
              <a:ext cx="1262270" cy="397565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00" dirty="0"/>
            </a:p>
          </p:txBody>
        </p:sp>
        <p:sp>
          <p:nvSpPr>
            <p:cNvPr id="9" name="Rechthoek 8">
              <a:extLst>
                <a:ext uri="{FF2B5EF4-FFF2-40B4-BE49-F238E27FC236}">
                  <a16:creationId xmlns:a16="http://schemas.microsoft.com/office/drawing/2014/main" id="{77BC1B77-472E-A54F-861F-7A7BBB46D309}"/>
                </a:ext>
              </a:extLst>
            </p:cNvPr>
            <p:cNvSpPr/>
            <p:nvPr/>
          </p:nvSpPr>
          <p:spPr>
            <a:xfrm>
              <a:off x="5983210" y="4273828"/>
              <a:ext cx="1262270" cy="39756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00" dirty="0"/>
            </a:p>
          </p:txBody>
        </p:sp>
        <p:sp>
          <p:nvSpPr>
            <p:cNvPr id="10" name="Rechthoek 9">
              <a:extLst>
                <a:ext uri="{FF2B5EF4-FFF2-40B4-BE49-F238E27FC236}">
                  <a16:creationId xmlns:a16="http://schemas.microsoft.com/office/drawing/2014/main" id="{8C6FC488-C58B-8F4C-9B10-7A6FB257E171}"/>
                </a:ext>
              </a:extLst>
            </p:cNvPr>
            <p:cNvSpPr/>
            <p:nvPr/>
          </p:nvSpPr>
          <p:spPr>
            <a:xfrm>
              <a:off x="3389116" y="4273828"/>
              <a:ext cx="1689641" cy="39756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00" dirty="0"/>
            </a:p>
          </p:txBody>
        </p:sp>
        <p:cxnSp>
          <p:nvCxnSpPr>
            <p:cNvPr id="11" name="Rechte verbindingslijn met pijl 10">
              <a:extLst>
                <a:ext uri="{FF2B5EF4-FFF2-40B4-BE49-F238E27FC236}">
                  <a16:creationId xmlns:a16="http://schemas.microsoft.com/office/drawing/2014/main" id="{2CF877B6-0E19-A34B-8FF0-F654931943AC}"/>
                </a:ext>
              </a:extLst>
            </p:cNvPr>
            <p:cNvCxnSpPr>
              <a:cxnSpLocks/>
            </p:cNvCxnSpPr>
            <p:nvPr/>
          </p:nvCxnSpPr>
          <p:spPr>
            <a:xfrm>
              <a:off x="4711003" y="2494722"/>
              <a:ext cx="1242390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Rechte verbindingslijn met pijl 11">
              <a:extLst>
                <a:ext uri="{FF2B5EF4-FFF2-40B4-BE49-F238E27FC236}">
                  <a16:creationId xmlns:a16="http://schemas.microsoft.com/office/drawing/2014/main" id="{001FD51D-4780-3742-A457-78C5E7D5A9E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716045" y="2643809"/>
              <a:ext cx="1185997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Rechte verbindingslijn met pijl 12">
              <a:extLst>
                <a:ext uri="{FF2B5EF4-FFF2-40B4-BE49-F238E27FC236}">
                  <a16:creationId xmlns:a16="http://schemas.microsoft.com/office/drawing/2014/main" id="{76C7163A-E417-894B-AAD0-46472BC763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14344" y="2796211"/>
              <a:ext cx="1" cy="44394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181DF676-2E53-1745-952B-B81F26902907}"/>
                </a:ext>
              </a:extLst>
            </p:cNvPr>
            <p:cNvSpPr/>
            <p:nvPr/>
          </p:nvSpPr>
          <p:spPr>
            <a:xfrm>
              <a:off x="3381709" y="3276257"/>
              <a:ext cx="1262270" cy="39756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00" dirty="0"/>
            </a:p>
          </p:txBody>
        </p:sp>
        <p:cxnSp>
          <p:nvCxnSpPr>
            <p:cNvPr id="15" name="Rechte verbindingslijn met pijl 14">
              <a:extLst>
                <a:ext uri="{FF2B5EF4-FFF2-40B4-BE49-F238E27FC236}">
                  <a16:creationId xmlns:a16="http://schemas.microsoft.com/office/drawing/2014/main" id="{030FFB50-10D2-FA40-8FCD-E8F68D4A8BF3}"/>
                </a:ext>
              </a:extLst>
            </p:cNvPr>
            <p:cNvCxnSpPr>
              <a:cxnSpLocks/>
              <a:endCxn id="9" idx="0"/>
            </p:cNvCxnSpPr>
            <p:nvPr/>
          </p:nvCxnSpPr>
          <p:spPr>
            <a:xfrm>
              <a:off x="6614345" y="3673822"/>
              <a:ext cx="0" cy="60000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Rechte verbindingslijn met pijl 15">
              <a:extLst>
                <a:ext uri="{FF2B5EF4-FFF2-40B4-BE49-F238E27FC236}">
                  <a16:creationId xmlns:a16="http://schemas.microsoft.com/office/drawing/2014/main" id="{54EC2F4A-5A58-6943-9909-89F3ED4848D7}"/>
                </a:ext>
              </a:extLst>
            </p:cNvPr>
            <p:cNvCxnSpPr>
              <a:cxnSpLocks/>
              <a:endCxn id="10" idx="3"/>
            </p:cNvCxnSpPr>
            <p:nvPr/>
          </p:nvCxnSpPr>
          <p:spPr>
            <a:xfrm flipH="1">
              <a:off x="5078757" y="4472609"/>
              <a:ext cx="794996" cy="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Rechte verbindingslijn met pijl 16">
              <a:extLst>
                <a:ext uri="{FF2B5EF4-FFF2-40B4-BE49-F238E27FC236}">
                  <a16:creationId xmlns:a16="http://schemas.microsoft.com/office/drawing/2014/main" id="{1AA8CCAA-8B52-2543-8C6E-7C78761DC4D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17498" y="3673822"/>
              <a:ext cx="0" cy="60000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Rechte verbindingslijn met pijl 17">
              <a:extLst>
                <a:ext uri="{FF2B5EF4-FFF2-40B4-BE49-F238E27FC236}">
                  <a16:creationId xmlns:a16="http://schemas.microsoft.com/office/drawing/2014/main" id="{CC52EA25-ED44-0C40-8C6A-0D792AF232E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11311" y="2752798"/>
              <a:ext cx="12374" cy="523459"/>
            </a:xfrm>
            <a:prstGeom prst="straightConnector1">
              <a:avLst/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triangl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94897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hthoek 45">
            <a:extLst>
              <a:ext uri="{FF2B5EF4-FFF2-40B4-BE49-F238E27FC236}">
                <a16:creationId xmlns:a16="http://schemas.microsoft.com/office/drawing/2014/main" id="{C01A481A-0021-2448-B299-9E0297894FD8}"/>
              </a:ext>
            </a:extLst>
          </p:cNvPr>
          <p:cNvSpPr/>
          <p:nvPr/>
        </p:nvSpPr>
        <p:spPr>
          <a:xfrm>
            <a:off x="7997273" y="2271367"/>
            <a:ext cx="2670540" cy="11576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5" name="Rechthoek 44">
            <a:extLst>
              <a:ext uri="{FF2B5EF4-FFF2-40B4-BE49-F238E27FC236}">
                <a16:creationId xmlns:a16="http://schemas.microsoft.com/office/drawing/2014/main" id="{2ABF7747-5DEB-6444-8033-5DE4A8C72210}"/>
              </a:ext>
            </a:extLst>
          </p:cNvPr>
          <p:cNvSpPr/>
          <p:nvPr/>
        </p:nvSpPr>
        <p:spPr>
          <a:xfrm>
            <a:off x="5219660" y="2271367"/>
            <a:ext cx="2670540" cy="11576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2" name="Rechthoek 41">
            <a:extLst>
              <a:ext uri="{FF2B5EF4-FFF2-40B4-BE49-F238E27FC236}">
                <a16:creationId xmlns:a16="http://schemas.microsoft.com/office/drawing/2014/main" id="{E79F7C3D-56E3-B245-B3EF-303BE40FC0DF}"/>
              </a:ext>
            </a:extLst>
          </p:cNvPr>
          <p:cNvSpPr/>
          <p:nvPr/>
        </p:nvSpPr>
        <p:spPr>
          <a:xfrm>
            <a:off x="2437535" y="2271368"/>
            <a:ext cx="2670540" cy="11576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A24412A-83F3-3D45-BF53-A6B79270A5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4967" y="826867"/>
            <a:ext cx="6540390" cy="428835"/>
          </a:xfrm>
        </p:spPr>
        <p:txBody>
          <a:bodyPr/>
          <a:lstStyle/>
          <a:p>
            <a:r>
              <a:rPr lang="en-US" dirty="0"/>
              <a:t>Tooling: Choice your lightsaber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D862934F-F714-6644-86FC-2F1539F171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25400">
              <a:lnSpc>
                <a:spcPts val="1425"/>
              </a:lnSpc>
            </a:pPr>
            <a:fld id="{68BC35B1-DB37-4D69-B23B-4C9E9B475BB5}" type="slidenum">
              <a:rPr lang="en-GB" smtClean="0"/>
              <a:pPr marL="25400">
                <a:lnSpc>
                  <a:spcPts val="1425"/>
                </a:lnSpc>
              </a:pPr>
              <a:t>6</a:t>
            </a:fld>
            <a:endParaRPr lang="en-GB" dirty="0"/>
          </a:p>
        </p:txBody>
      </p:sp>
      <p:grpSp>
        <p:nvGrpSpPr>
          <p:cNvPr id="5" name="Groep 4">
            <a:extLst>
              <a:ext uri="{FF2B5EF4-FFF2-40B4-BE49-F238E27FC236}">
                <a16:creationId xmlns:a16="http://schemas.microsoft.com/office/drawing/2014/main" id="{FA0E8B52-E02E-7D48-BA0C-93DD6F4A95E9}"/>
              </a:ext>
            </a:extLst>
          </p:cNvPr>
          <p:cNvGrpSpPr/>
          <p:nvPr/>
        </p:nvGrpSpPr>
        <p:grpSpPr>
          <a:xfrm>
            <a:off x="1337187" y="637300"/>
            <a:ext cx="1626345" cy="921367"/>
            <a:chOff x="3381709" y="2355233"/>
            <a:chExt cx="3863771" cy="2316160"/>
          </a:xfrm>
        </p:grpSpPr>
        <p:sp>
          <p:nvSpPr>
            <p:cNvPr id="6" name="Rechthoek 5">
              <a:extLst>
                <a:ext uri="{FF2B5EF4-FFF2-40B4-BE49-F238E27FC236}">
                  <a16:creationId xmlns:a16="http://schemas.microsoft.com/office/drawing/2014/main" id="{1D75EF5D-D9DC-8D47-9D21-7B52BFDFA648}"/>
                </a:ext>
              </a:extLst>
            </p:cNvPr>
            <p:cNvSpPr/>
            <p:nvPr/>
          </p:nvSpPr>
          <p:spPr>
            <a:xfrm>
              <a:off x="3389116" y="2355233"/>
              <a:ext cx="1272203" cy="397565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00" dirty="0"/>
            </a:p>
          </p:txBody>
        </p:sp>
        <p:sp>
          <p:nvSpPr>
            <p:cNvPr id="7" name="Rechthoek 6">
              <a:extLst>
                <a:ext uri="{FF2B5EF4-FFF2-40B4-BE49-F238E27FC236}">
                  <a16:creationId xmlns:a16="http://schemas.microsoft.com/office/drawing/2014/main" id="{6EFC3D8C-3E84-D046-8249-D5E4479803F5}"/>
                </a:ext>
              </a:extLst>
            </p:cNvPr>
            <p:cNvSpPr/>
            <p:nvPr/>
          </p:nvSpPr>
          <p:spPr>
            <a:xfrm>
              <a:off x="5983210" y="2385391"/>
              <a:ext cx="1262270" cy="397565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00" dirty="0"/>
            </a:p>
          </p:txBody>
        </p:sp>
        <p:sp>
          <p:nvSpPr>
            <p:cNvPr id="8" name="Rechthoek 7">
              <a:extLst>
                <a:ext uri="{FF2B5EF4-FFF2-40B4-BE49-F238E27FC236}">
                  <a16:creationId xmlns:a16="http://schemas.microsoft.com/office/drawing/2014/main" id="{A9935247-7817-2E46-A5EE-2AC02F805458}"/>
                </a:ext>
              </a:extLst>
            </p:cNvPr>
            <p:cNvSpPr/>
            <p:nvPr/>
          </p:nvSpPr>
          <p:spPr>
            <a:xfrm>
              <a:off x="5983210" y="3240157"/>
              <a:ext cx="1262270" cy="397565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00" dirty="0"/>
            </a:p>
          </p:txBody>
        </p:sp>
        <p:sp>
          <p:nvSpPr>
            <p:cNvPr id="9" name="Rechthoek 8">
              <a:extLst>
                <a:ext uri="{FF2B5EF4-FFF2-40B4-BE49-F238E27FC236}">
                  <a16:creationId xmlns:a16="http://schemas.microsoft.com/office/drawing/2014/main" id="{6856A7E6-3F82-014C-9EB8-CD196BCAAB50}"/>
                </a:ext>
              </a:extLst>
            </p:cNvPr>
            <p:cNvSpPr/>
            <p:nvPr/>
          </p:nvSpPr>
          <p:spPr>
            <a:xfrm>
              <a:off x="5983210" y="4273828"/>
              <a:ext cx="1262270" cy="39756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00" dirty="0"/>
            </a:p>
          </p:txBody>
        </p:sp>
        <p:sp>
          <p:nvSpPr>
            <p:cNvPr id="10" name="Rechthoek 9">
              <a:extLst>
                <a:ext uri="{FF2B5EF4-FFF2-40B4-BE49-F238E27FC236}">
                  <a16:creationId xmlns:a16="http://schemas.microsoft.com/office/drawing/2014/main" id="{FFA0163D-6524-3B4A-87C3-19B8F1FC6006}"/>
                </a:ext>
              </a:extLst>
            </p:cNvPr>
            <p:cNvSpPr/>
            <p:nvPr/>
          </p:nvSpPr>
          <p:spPr>
            <a:xfrm>
              <a:off x="3389116" y="4273828"/>
              <a:ext cx="1689641" cy="39756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00" dirty="0"/>
            </a:p>
          </p:txBody>
        </p:sp>
        <p:cxnSp>
          <p:nvCxnSpPr>
            <p:cNvPr id="11" name="Rechte verbindingslijn met pijl 10">
              <a:extLst>
                <a:ext uri="{FF2B5EF4-FFF2-40B4-BE49-F238E27FC236}">
                  <a16:creationId xmlns:a16="http://schemas.microsoft.com/office/drawing/2014/main" id="{2EF514C0-5A1E-784C-A274-CA2C24F0092F}"/>
                </a:ext>
              </a:extLst>
            </p:cNvPr>
            <p:cNvCxnSpPr>
              <a:cxnSpLocks/>
            </p:cNvCxnSpPr>
            <p:nvPr/>
          </p:nvCxnSpPr>
          <p:spPr>
            <a:xfrm>
              <a:off x="4711003" y="2494722"/>
              <a:ext cx="1242390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Rechte verbindingslijn met pijl 11">
              <a:extLst>
                <a:ext uri="{FF2B5EF4-FFF2-40B4-BE49-F238E27FC236}">
                  <a16:creationId xmlns:a16="http://schemas.microsoft.com/office/drawing/2014/main" id="{C08C48FD-A512-6049-A360-68BC98D55F0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716045" y="2643809"/>
              <a:ext cx="1185997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Rechte verbindingslijn met pijl 12">
              <a:extLst>
                <a:ext uri="{FF2B5EF4-FFF2-40B4-BE49-F238E27FC236}">
                  <a16:creationId xmlns:a16="http://schemas.microsoft.com/office/drawing/2014/main" id="{E95443DD-20AC-FB49-A0CA-0027667EF46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14344" y="2796211"/>
              <a:ext cx="1" cy="44394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4913AFF6-317B-A149-A009-EA6AEBC2772D}"/>
                </a:ext>
              </a:extLst>
            </p:cNvPr>
            <p:cNvSpPr/>
            <p:nvPr/>
          </p:nvSpPr>
          <p:spPr>
            <a:xfrm>
              <a:off x="3381709" y="3276257"/>
              <a:ext cx="1262270" cy="39756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00" dirty="0"/>
            </a:p>
          </p:txBody>
        </p:sp>
        <p:cxnSp>
          <p:nvCxnSpPr>
            <p:cNvPr id="15" name="Rechte verbindingslijn met pijl 14">
              <a:extLst>
                <a:ext uri="{FF2B5EF4-FFF2-40B4-BE49-F238E27FC236}">
                  <a16:creationId xmlns:a16="http://schemas.microsoft.com/office/drawing/2014/main" id="{E01A3996-CF1F-FE47-B46C-BB008F380B24}"/>
                </a:ext>
              </a:extLst>
            </p:cNvPr>
            <p:cNvCxnSpPr>
              <a:cxnSpLocks/>
              <a:endCxn id="9" idx="0"/>
            </p:cNvCxnSpPr>
            <p:nvPr/>
          </p:nvCxnSpPr>
          <p:spPr>
            <a:xfrm>
              <a:off x="6614345" y="3673822"/>
              <a:ext cx="0" cy="60000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Rechte verbindingslijn met pijl 15">
              <a:extLst>
                <a:ext uri="{FF2B5EF4-FFF2-40B4-BE49-F238E27FC236}">
                  <a16:creationId xmlns:a16="http://schemas.microsoft.com/office/drawing/2014/main" id="{DA1CDB22-D0CB-534E-827C-AF01B7167CC5}"/>
                </a:ext>
              </a:extLst>
            </p:cNvPr>
            <p:cNvCxnSpPr>
              <a:cxnSpLocks/>
              <a:endCxn id="10" idx="3"/>
            </p:cNvCxnSpPr>
            <p:nvPr/>
          </p:nvCxnSpPr>
          <p:spPr>
            <a:xfrm flipH="1">
              <a:off x="5078757" y="4472609"/>
              <a:ext cx="794996" cy="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Rechte verbindingslijn met pijl 16">
              <a:extLst>
                <a:ext uri="{FF2B5EF4-FFF2-40B4-BE49-F238E27FC236}">
                  <a16:creationId xmlns:a16="http://schemas.microsoft.com/office/drawing/2014/main" id="{2BDB95DF-09D9-BA44-9B89-5BF0E1000D8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17498" y="3673822"/>
              <a:ext cx="0" cy="60000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Rechte verbindingslijn met pijl 17">
              <a:extLst>
                <a:ext uri="{FF2B5EF4-FFF2-40B4-BE49-F238E27FC236}">
                  <a16:creationId xmlns:a16="http://schemas.microsoft.com/office/drawing/2014/main" id="{4F0C7293-50A5-9844-85F7-137F38DFDA7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11311" y="2752798"/>
              <a:ext cx="12374" cy="523459"/>
            </a:xfrm>
            <a:prstGeom prst="straightConnector1">
              <a:avLst/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triangl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pic>
        <p:nvPicPr>
          <p:cNvPr id="33" name="Afbeelding 32">
            <a:extLst>
              <a:ext uri="{FF2B5EF4-FFF2-40B4-BE49-F238E27FC236}">
                <a16:creationId xmlns:a16="http://schemas.microsoft.com/office/drawing/2014/main" id="{3A3E9760-AAFC-4D4B-8351-DA91E14C92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527916"/>
            <a:ext cx="769704" cy="600006"/>
          </a:xfrm>
          <a:prstGeom prst="rect">
            <a:avLst/>
          </a:prstGeom>
        </p:spPr>
      </p:pic>
      <p:pic>
        <p:nvPicPr>
          <p:cNvPr id="34" name="Afbeelding 33">
            <a:extLst>
              <a:ext uri="{FF2B5EF4-FFF2-40B4-BE49-F238E27FC236}">
                <a16:creationId xmlns:a16="http://schemas.microsoft.com/office/drawing/2014/main" id="{C1914237-12DB-C645-9073-BCD278AC23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3095" y="2607973"/>
            <a:ext cx="698896" cy="680259"/>
          </a:xfrm>
          <a:prstGeom prst="rect">
            <a:avLst/>
          </a:prstGeom>
        </p:spPr>
      </p:pic>
      <p:pic>
        <p:nvPicPr>
          <p:cNvPr id="35" name="Afbeelding 34">
            <a:extLst>
              <a:ext uri="{FF2B5EF4-FFF2-40B4-BE49-F238E27FC236}">
                <a16:creationId xmlns:a16="http://schemas.microsoft.com/office/drawing/2014/main" id="{333A76B8-3B0F-924D-8710-94DDD0E983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6638" y="2376533"/>
            <a:ext cx="947301" cy="947301"/>
          </a:xfrm>
          <a:prstGeom prst="rect">
            <a:avLst/>
          </a:prstGeom>
        </p:spPr>
      </p:pic>
      <p:sp>
        <p:nvSpPr>
          <p:cNvPr id="43" name="Rechthoek 42">
            <a:extLst>
              <a:ext uri="{FF2B5EF4-FFF2-40B4-BE49-F238E27FC236}">
                <a16:creationId xmlns:a16="http://schemas.microsoft.com/office/drawing/2014/main" id="{86361E38-9B28-B640-9E39-D9FAB9AF8857}"/>
              </a:ext>
            </a:extLst>
          </p:cNvPr>
          <p:cNvSpPr/>
          <p:nvPr/>
        </p:nvSpPr>
        <p:spPr>
          <a:xfrm>
            <a:off x="2442047" y="1860173"/>
            <a:ext cx="2670540" cy="41557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/>
              <a:t>Python</a:t>
            </a:r>
          </a:p>
        </p:txBody>
      </p:sp>
      <p:sp>
        <p:nvSpPr>
          <p:cNvPr id="44" name="Rechthoek 43">
            <a:extLst>
              <a:ext uri="{FF2B5EF4-FFF2-40B4-BE49-F238E27FC236}">
                <a16:creationId xmlns:a16="http://schemas.microsoft.com/office/drawing/2014/main" id="{BB75D501-F795-724C-AA04-B926F757827B}"/>
              </a:ext>
            </a:extLst>
          </p:cNvPr>
          <p:cNvSpPr/>
          <p:nvPr/>
        </p:nvSpPr>
        <p:spPr>
          <a:xfrm>
            <a:off x="5219660" y="1860173"/>
            <a:ext cx="2670540" cy="41557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/>
              <a:t>R</a:t>
            </a:r>
          </a:p>
        </p:txBody>
      </p:sp>
      <p:sp>
        <p:nvSpPr>
          <p:cNvPr id="47" name="Rechthoek 46">
            <a:extLst>
              <a:ext uri="{FF2B5EF4-FFF2-40B4-BE49-F238E27FC236}">
                <a16:creationId xmlns:a16="http://schemas.microsoft.com/office/drawing/2014/main" id="{77F1CC8A-0BF5-0344-BA03-541ABA6B6297}"/>
              </a:ext>
            </a:extLst>
          </p:cNvPr>
          <p:cNvSpPr/>
          <p:nvPr/>
        </p:nvSpPr>
        <p:spPr>
          <a:xfrm>
            <a:off x="7997273" y="1849145"/>
            <a:ext cx="2670540" cy="41557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/>
              <a:t>Excel</a:t>
            </a:r>
          </a:p>
        </p:txBody>
      </p:sp>
      <p:sp>
        <p:nvSpPr>
          <p:cNvPr id="49" name="Rechthoek 48">
            <a:extLst>
              <a:ext uri="{FF2B5EF4-FFF2-40B4-BE49-F238E27FC236}">
                <a16:creationId xmlns:a16="http://schemas.microsoft.com/office/drawing/2014/main" id="{53DF3BB4-4960-7C44-821B-57965E8F8AC3}"/>
              </a:ext>
            </a:extLst>
          </p:cNvPr>
          <p:cNvSpPr/>
          <p:nvPr/>
        </p:nvSpPr>
        <p:spPr>
          <a:xfrm>
            <a:off x="2442047" y="3424617"/>
            <a:ext cx="2670540" cy="415577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Character</a:t>
            </a:r>
          </a:p>
        </p:txBody>
      </p:sp>
      <p:sp>
        <p:nvSpPr>
          <p:cNvPr id="50" name="Rechthoek 49">
            <a:extLst>
              <a:ext uri="{FF2B5EF4-FFF2-40B4-BE49-F238E27FC236}">
                <a16:creationId xmlns:a16="http://schemas.microsoft.com/office/drawing/2014/main" id="{96CE80C1-71C3-D84D-A556-7F50E619E5E5}"/>
              </a:ext>
            </a:extLst>
          </p:cNvPr>
          <p:cNvSpPr/>
          <p:nvPr/>
        </p:nvSpPr>
        <p:spPr>
          <a:xfrm>
            <a:off x="5219660" y="3424617"/>
            <a:ext cx="2670540" cy="415577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Character</a:t>
            </a:r>
          </a:p>
        </p:txBody>
      </p:sp>
      <p:sp>
        <p:nvSpPr>
          <p:cNvPr id="51" name="Rechthoek 50">
            <a:extLst>
              <a:ext uri="{FF2B5EF4-FFF2-40B4-BE49-F238E27FC236}">
                <a16:creationId xmlns:a16="http://schemas.microsoft.com/office/drawing/2014/main" id="{691638EC-6CFA-3B4F-864D-C19BB533468C}"/>
              </a:ext>
            </a:extLst>
          </p:cNvPr>
          <p:cNvSpPr/>
          <p:nvPr/>
        </p:nvSpPr>
        <p:spPr>
          <a:xfrm>
            <a:off x="7997273" y="3435644"/>
            <a:ext cx="2670540" cy="415577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Character</a:t>
            </a:r>
          </a:p>
        </p:txBody>
      </p:sp>
      <p:sp>
        <p:nvSpPr>
          <p:cNvPr id="52" name="Rechthoek 51">
            <a:extLst>
              <a:ext uri="{FF2B5EF4-FFF2-40B4-BE49-F238E27FC236}">
                <a16:creationId xmlns:a16="http://schemas.microsoft.com/office/drawing/2014/main" id="{B2FC2305-828B-0E4E-AD21-B580A2C1AB88}"/>
              </a:ext>
            </a:extLst>
          </p:cNvPr>
          <p:cNvSpPr/>
          <p:nvPr/>
        </p:nvSpPr>
        <p:spPr>
          <a:xfrm>
            <a:off x="2442047" y="3851221"/>
            <a:ext cx="2670540" cy="250248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/>
              <a:t>Python is </a:t>
            </a:r>
            <a:r>
              <a:rPr lang="nl-NL" dirty="0" err="1"/>
              <a:t>one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most </a:t>
            </a:r>
            <a:r>
              <a:rPr lang="nl-NL" dirty="0" err="1"/>
              <a:t>popular</a:t>
            </a:r>
            <a:r>
              <a:rPr lang="nl-NL" dirty="0"/>
              <a:t> </a:t>
            </a:r>
            <a:r>
              <a:rPr lang="nl-NL" dirty="0" err="1"/>
              <a:t>general</a:t>
            </a:r>
            <a:r>
              <a:rPr lang="nl-NL" dirty="0"/>
              <a:t> </a:t>
            </a:r>
            <a:r>
              <a:rPr lang="nl-NL" dirty="0" err="1"/>
              <a:t>purpose</a:t>
            </a:r>
            <a:r>
              <a:rPr lang="nl-NL" dirty="0"/>
              <a:t>  </a:t>
            </a:r>
            <a:r>
              <a:rPr lang="nl-NL" dirty="0" err="1"/>
              <a:t>programming</a:t>
            </a:r>
            <a:r>
              <a:rPr lang="nl-NL" dirty="0"/>
              <a:t> </a:t>
            </a:r>
            <a:r>
              <a:rPr lang="nl-NL" dirty="0" err="1"/>
              <a:t>languages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data </a:t>
            </a:r>
            <a:r>
              <a:rPr lang="nl-NL" dirty="0" err="1"/>
              <a:t>science</a:t>
            </a:r>
            <a:endParaRPr lang="nl-NL" dirty="0"/>
          </a:p>
        </p:txBody>
      </p:sp>
      <p:sp>
        <p:nvSpPr>
          <p:cNvPr id="53" name="Rechthoek 52">
            <a:extLst>
              <a:ext uri="{FF2B5EF4-FFF2-40B4-BE49-F238E27FC236}">
                <a16:creationId xmlns:a16="http://schemas.microsoft.com/office/drawing/2014/main" id="{EAF8E305-5286-9648-B6EB-4F375D761AE2}"/>
              </a:ext>
            </a:extLst>
          </p:cNvPr>
          <p:cNvSpPr/>
          <p:nvPr/>
        </p:nvSpPr>
        <p:spPr>
          <a:xfrm>
            <a:off x="5219660" y="3851221"/>
            <a:ext cx="2670540" cy="250248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/>
              <a:t>R is </a:t>
            </a:r>
            <a:r>
              <a:rPr lang="nl-NL" dirty="0" err="1"/>
              <a:t>an</a:t>
            </a:r>
            <a:r>
              <a:rPr lang="nl-NL" dirty="0"/>
              <a:t> open source </a:t>
            </a:r>
            <a:r>
              <a:rPr lang="nl-NL" dirty="0" err="1"/>
              <a:t>programming</a:t>
            </a:r>
            <a:r>
              <a:rPr lang="nl-NL" dirty="0"/>
              <a:t> </a:t>
            </a:r>
            <a:r>
              <a:rPr lang="nl-NL" dirty="0" err="1"/>
              <a:t>language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</a:t>
            </a:r>
            <a:r>
              <a:rPr lang="nl-NL" dirty="0" err="1"/>
              <a:t>offshoot</a:t>
            </a:r>
            <a:r>
              <a:rPr lang="nl-NL" dirty="0"/>
              <a:t> of a </a:t>
            </a:r>
            <a:r>
              <a:rPr lang="nl-NL" dirty="0" err="1"/>
              <a:t>programming</a:t>
            </a:r>
            <a:r>
              <a:rPr lang="nl-NL" dirty="0"/>
              <a:t>  </a:t>
            </a:r>
            <a:r>
              <a:rPr lang="nl-NL" dirty="0" err="1"/>
              <a:t>language</a:t>
            </a:r>
            <a:r>
              <a:rPr lang="nl-NL" dirty="0"/>
              <a:t> </a:t>
            </a:r>
            <a:r>
              <a:rPr lang="nl-NL" dirty="0" err="1"/>
              <a:t>called</a:t>
            </a:r>
            <a:r>
              <a:rPr lang="nl-NL" dirty="0"/>
              <a:t> S</a:t>
            </a:r>
          </a:p>
        </p:txBody>
      </p:sp>
      <p:sp>
        <p:nvSpPr>
          <p:cNvPr id="54" name="Rechthoek 53">
            <a:extLst>
              <a:ext uri="{FF2B5EF4-FFF2-40B4-BE49-F238E27FC236}">
                <a16:creationId xmlns:a16="http://schemas.microsoft.com/office/drawing/2014/main" id="{03B0BD73-848A-3243-A04F-DA5F3946A215}"/>
              </a:ext>
            </a:extLst>
          </p:cNvPr>
          <p:cNvSpPr/>
          <p:nvPr/>
        </p:nvSpPr>
        <p:spPr>
          <a:xfrm>
            <a:off x="8000061" y="3867217"/>
            <a:ext cx="2670540" cy="250248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/>
              <a:t>Is a </a:t>
            </a:r>
            <a:r>
              <a:rPr lang="nl-NL" dirty="0" err="1"/>
              <a:t>spreedsheet</a:t>
            </a:r>
            <a:r>
              <a:rPr lang="nl-NL" dirty="0"/>
              <a:t> program </a:t>
            </a:r>
            <a:r>
              <a:rPr lang="nl-NL" dirty="0" err="1"/>
              <a:t>from</a:t>
            </a:r>
            <a:r>
              <a:rPr lang="nl-NL" dirty="0"/>
              <a:t> Microsoft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statistical</a:t>
            </a:r>
            <a:r>
              <a:rPr lang="nl-NL" dirty="0"/>
              <a:t> </a:t>
            </a:r>
            <a:r>
              <a:rPr lang="nl-NL" dirty="0" err="1"/>
              <a:t>function</a:t>
            </a:r>
            <a:r>
              <a:rPr lang="nl-NL" dirty="0"/>
              <a:t> in it. </a:t>
            </a:r>
            <a:r>
              <a:rPr lang="nl-NL" b="1" dirty="0"/>
              <a:t>It is </a:t>
            </a:r>
            <a:r>
              <a:rPr lang="nl-NL" b="1" dirty="0" err="1"/>
              <a:t>not</a:t>
            </a:r>
            <a:r>
              <a:rPr lang="nl-NL" b="1" dirty="0"/>
              <a:t> a Data </a:t>
            </a:r>
            <a:r>
              <a:rPr lang="nl-NL" b="1" dirty="0" err="1"/>
              <a:t>Science</a:t>
            </a:r>
            <a:r>
              <a:rPr lang="nl-NL" b="1" dirty="0"/>
              <a:t> tool</a:t>
            </a:r>
          </a:p>
        </p:txBody>
      </p:sp>
    </p:spTree>
    <p:extLst>
      <p:ext uri="{BB962C8B-B14F-4D97-AF65-F5344CB8AC3E}">
        <p14:creationId xmlns:p14="http://schemas.microsoft.com/office/powerpoint/2010/main" val="2871270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F9EF518-8AC3-7C49-A33B-F98CE235F7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89536" y="976319"/>
            <a:ext cx="4882301" cy="428835"/>
          </a:xfrm>
        </p:spPr>
        <p:txBody>
          <a:bodyPr/>
          <a:lstStyle/>
          <a:p>
            <a:r>
              <a:rPr lang="nl-NL" dirty="0"/>
              <a:t>Data Understanding 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7D3E0C9D-92DA-9745-ACF1-34FF803ECC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25400">
              <a:lnSpc>
                <a:spcPts val="1425"/>
              </a:lnSpc>
            </a:pPr>
            <a:fld id="{68BC35B1-DB37-4D69-B23B-4C9E9B475BB5}" type="slidenum">
              <a:rPr lang="en-GB" smtClean="0"/>
              <a:pPr marL="25400">
                <a:lnSpc>
                  <a:spcPts val="1425"/>
                </a:lnSpc>
              </a:pPr>
              <a:t>7</a:t>
            </a:fld>
            <a:endParaRPr lang="en-GB" dirty="0"/>
          </a:p>
        </p:txBody>
      </p:sp>
      <p:sp>
        <p:nvSpPr>
          <p:cNvPr id="5" name="Tijdelijke aanduiding voor inhoud 2">
            <a:extLst>
              <a:ext uri="{FF2B5EF4-FFF2-40B4-BE49-F238E27FC236}">
                <a16:creationId xmlns:a16="http://schemas.microsoft.com/office/drawing/2014/main" id="{AFB1AC53-E19E-F44D-B72B-B890271159D9}"/>
              </a:ext>
            </a:extLst>
          </p:cNvPr>
          <p:cNvSpPr txBox="1">
            <a:spLocks/>
          </p:cNvSpPr>
          <p:nvPr/>
        </p:nvSpPr>
        <p:spPr>
          <a:xfrm>
            <a:off x="1565138" y="1986176"/>
            <a:ext cx="7503251" cy="4032327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133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536575" indent="-263525" algn="l" defTabSz="914400" rtl="0" eaLnBrk="1" latinLnBrk="0" hangingPunct="1">
              <a:lnSpc>
                <a:spcPct val="133000"/>
              </a:lnSpc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−"/>
              <a:defRPr sz="200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809625" indent="-273050" algn="l" defTabSz="914400" rtl="0" eaLnBrk="1" latinLnBrk="0" hangingPunct="1">
              <a:lnSpc>
                <a:spcPct val="133000"/>
              </a:lnSpc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−"/>
              <a:defRPr sz="200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073150" indent="-263525" algn="l" defTabSz="914400" rtl="0" eaLnBrk="1" latinLnBrk="0" hangingPunct="1">
              <a:lnSpc>
                <a:spcPct val="133000"/>
              </a:lnSpc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−"/>
              <a:defRPr sz="200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344613" indent="-271463" algn="l" defTabSz="914400" rtl="0" eaLnBrk="1" latinLnBrk="0" hangingPunct="1">
              <a:lnSpc>
                <a:spcPct val="133000"/>
              </a:lnSpc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−"/>
              <a:defRPr sz="200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/>
              <a:t>What is the quality of your data? </a:t>
            </a:r>
          </a:p>
          <a:p>
            <a:pPr lvl="1"/>
            <a:r>
              <a:rPr lang="en-GB" dirty="0"/>
              <a:t>Distribution</a:t>
            </a:r>
          </a:p>
          <a:p>
            <a:pPr lvl="1"/>
            <a:r>
              <a:rPr lang="en-GB" dirty="0"/>
              <a:t>Outliners</a:t>
            </a:r>
          </a:p>
          <a:p>
            <a:pPr lvl="2"/>
            <a:r>
              <a:rPr lang="en-GB" dirty="0"/>
              <a:t>Can I explain the outliners?</a:t>
            </a:r>
          </a:p>
          <a:p>
            <a:r>
              <a:rPr lang="en-GB" b="1" dirty="0"/>
              <a:t>Can I improve it?</a:t>
            </a:r>
          </a:p>
          <a:p>
            <a:pPr lvl="1"/>
            <a:r>
              <a:rPr lang="en-GB" dirty="0"/>
              <a:t>Inter and extrapolation (depends on the volume)</a:t>
            </a:r>
          </a:p>
          <a:p>
            <a:pPr lvl="1"/>
            <a:r>
              <a:rPr lang="en-GB" dirty="0"/>
              <a:t>Risks</a:t>
            </a:r>
          </a:p>
          <a:p>
            <a:r>
              <a:rPr lang="en-GB" b="1" dirty="0"/>
              <a:t>Type of data</a:t>
            </a:r>
          </a:p>
          <a:p>
            <a:pPr lvl="1"/>
            <a:r>
              <a:rPr lang="en-GB" dirty="0"/>
              <a:t>Nominal</a:t>
            </a:r>
          </a:p>
          <a:p>
            <a:pPr lvl="1"/>
            <a:r>
              <a:rPr lang="en-GB" dirty="0"/>
              <a:t>Ordinal</a:t>
            </a:r>
          </a:p>
          <a:p>
            <a:pPr lvl="1"/>
            <a:r>
              <a:rPr lang="en-GB" dirty="0"/>
              <a:t>Interval</a:t>
            </a:r>
          </a:p>
          <a:p>
            <a:pPr lvl="1"/>
            <a:r>
              <a:rPr lang="en-GB" dirty="0"/>
              <a:t>Hierarchy</a:t>
            </a:r>
          </a:p>
          <a:p>
            <a:r>
              <a:rPr lang="en-GB" b="1" dirty="0"/>
              <a:t>How does the data fit with the Business Question?</a:t>
            </a:r>
          </a:p>
          <a:p>
            <a:r>
              <a:rPr lang="en-GB" b="1" dirty="0"/>
              <a:t>Visualize your information</a:t>
            </a:r>
          </a:p>
        </p:txBody>
      </p:sp>
      <p:grpSp>
        <p:nvGrpSpPr>
          <p:cNvPr id="7" name="Groep 6">
            <a:extLst>
              <a:ext uri="{FF2B5EF4-FFF2-40B4-BE49-F238E27FC236}">
                <a16:creationId xmlns:a16="http://schemas.microsoft.com/office/drawing/2014/main" id="{37BD34ED-9682-4644-A33D-0133A3E3C4A3}"/>
              </a:ext>
            </a:extLst>
          </p:cNvPr>
          <p:cNvGrpSpPr/>
          <p:nvPr/>
        </p:nvGrpSpPr>
        <p:grpSpPr>
          <a:xfrm>
            <a:off x="1299480" y="753916"/>
            <a:ext cx="1626345" cy="921367"/>
            <a:chOff x="3381709" y="2355233"/>
            <a:chExt cx="3863771" cy="2316160"/>
          </a:xfrm>
        </p:grpSpPr>
        <p:sp>
          <p:nvSpPr>
            <p:cNvPr id="8" name="Rechthoek 7">
              <a:extLst>
                <a:ext uri="{FF2B5EF4-FFF2-40B4-BE49-F238E27FC236}">
                  <a16:creationId xmlns:a16="http://schemas.microsoft.com/office/drawing/2014/main" id="{14DB5F6A-5426-C946-A666-0E12B7A7C80B}"/>
                </a:ext>
              </a:extLst>
            </p:cNvPr>
            <p:cNvSpPr/>
            <p:nvPr/>
          </p:nvSpPr>
          <p:spPr>
            <a:xfrm>
              <a:off x="3389116" y="2355233"/>
              <a:ext cx="1272203" cy="397565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00" dirty="0"/>
            </a:p>
          </p:txBody>
        </p:sp>
        <p:sp>
          <p:nvSpPr>
            <p:cNvPr id="9" name="Rechthoek 8">
              <a:extLst>
                <a:ext uri="{FF2B5EF4-FFF2-40B4-BE49-F238E27FC236}">
                  <a16:creationId xmlns:a16="http://schemas.microsoft.com/office/drawing/2014/main" id="{BC8601E0-DCB5-2048-9DF6-6E8E4DBB793F}"/>
                </a:ext>
              </a:extLst>
            </p:cNvPr>
            <p:cNvSpPr/>
            <p:nvPr/>
          </p:nvSpPr>
          <p:spPr>
            <a:xfrm>
              <a:off x="5983210" y="2385391"/>
              <a:ext cx="1262270" cy="397565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00" dirty="0"/>
            </a:p>
          </p:txBody>
        </p:sp>
        <p:sp>
          <p:nvSpPr>
            <p:cNvPr id="10" name="Rechthoek 9">
              <a:extLst>
                <a:ext uri="{FF2B5EF4-FFF2-40B4-BE49-F238E27FC236}">
                  <a16:creationId xmlns:a16="http://schemas.microsoft.com/office/drawing/2014/main" id="{993B5CEC-4CE5-2046-8FD4-4456C2515E7B}"/>
                </a:ext>
              </a:extLst>
            </p:cNvPr>
            <p:cNvSpPr/>
            <p:nvPr/>
          </p:nvSpPr>
          <p:spPr>
            <a:xfrm>
              <a:off x="5983210" y="3240157"/>
              <a:ext cx="1262270" cy="397565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00" dirty="0"/>
            </a:p>
          </p:txBody>
        </p:sp>
        <p:sp>
          <p:nvSpPr>
            <p:cNvPr id="11" name="Rechthoek 10">
              <a:extLst>
                <a:ext uri="{FF2B5EF4-FFF2-40B4-BE49-F238E27FC236}">
                  <a16:creationId xmlns:a16="http://schemas.microsoft.com/office/drawing/2014/main" id="{B43FBDA4-A9D4-EC45-B9F1-6FBF909E08DE}"/>
                </a:ext>
              </a:extLst>
            </p:cNvPr>
            <p:cNvSpPr/>
            <p:nvPr/>
          </p:nvSpPr>
          <p:spPr>
            <a:xfrm>
              <a:off x="5983210" y="4273828"/>
              <a:ext cx="1262270" cy="39756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00" dirty="0"/>
            </a:p>
          </p:txBody>
        </p:sp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487B3EA5-DC4E-8745-A8CB-E70F72BA6FD6}"/>
                </a:ext>
              </a:extLst>
            </p:cNvPr>
            <p:cNvSpPr/>
            <p:nvPr/>
          </p:nvSpPr>
          <p:spPr>
            <a:xfrm>
              <a:off x="3389116" y="4273828"/>
              <a:ext cx="1689641" cy="39756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00" dirty="0"/>
            </a:p>
          </p:txBody>
        </p:sp>
        <p:cxnSp>
          <p:nvCxnSpPr>
            <p:cNvPr id="13" name="Rechte verbindingslijn met pijl 12">
              <a:extLst>
                <a:ext uri="{FF2B5EF4-FFF2-40B4-BE49-F238E27FC236}">
                  <a16:creationId xmlns:a16="http://schemas.microsoft.com/office/drawing/2014/main" id="{97FA9053-1A34-854B-AD85-8D825D359009}"/>
                </a:ext>
              </a:extLst>
            </p:cNvPr>
            <p:cNvCxnSpPr>
              <a:cxnSpLocks/>
            </p:cNvCxnSpPr>
            <p:nvPr/>
          </p:nvCxnSpPr>
          <p:spPr>
            <a:xfrm>
              <a:off x="4711003" y="2494722"/>
              <a:ext cx="1242390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Rechte verbindingslijn met pijl 13">
              <a:extLst>
                <a:ext uri="{FF2B5EF4-FFF2-40B4-BE49-F238E27FC236}">
                  <a16:creationId xmlns:a16="http://schemas.microsoft.com/office/drawing/2014/main" id="{D7C2B2A6-9AEC-2444-B55A-6CC647C8B87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716045" y="2643809"/>
              <a:ext cx="1185997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Rechte verbindingslijn met pijl 14">
              <a:extLst>
                <a:ext uri="{FF2B5EF4-FFF2-40B4-BE49-F238E27FC236}">
                  <a16:creationId xmlns:a16="http://schemas.microsoft.com/office/drawing/2014/main" id="{A4C8186A-740C-9046-A72D-89C58767CF8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14344" y="2796211"/>
              <a:ext cx="1" cy="44394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657F7207-4617-254D-92FD-FF3A6D613942}"/>
                </a:ext>
              </a:extLst>
            </p:cNvPr>
            <p:cNvSpPr/>
            <p:nvPr/>
          </p:nvSpPr>
          <p:spPr>
            <a:xfrm>
              <a:off x="3381709" y="3276257"/>
              <a:ext cx="1262270" cy="39756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00" dirty="0"/>
            </a:p>
          </p:txBody>
        </p:sp>
        <p:cxnSp>
          <p:nvCxnSpPr>
            <p:cNvPr id="17" name="Rechte verbindingslijn met pijl 16">
              <a:extLst>
                <a:ext uri="{FF2B5EF4-FFF2-40B4-BE49-F238E27FC236}">
                  <a16:creationId xmlns:a16="http://schemas.microsoft.com/office/drawing/2014/main" id="{D2872ED9-850F-7F43-AAF8-40D2D203CE69}"/>
                </a:ext>
              </a:extLst>
            </p:cNvPr>
            <p:cNvCxnSpPr>
              <a:cxnSpLocks/>
              <a:endCxn id="11" idx="0"/>
            </p:cNvCxnSpPr>
            <p:nvPr/>
          </p:nvCxnSpPr>
          <p:spPr>
            <a:xfrm>
              <a:off x="6614345" y="3673822"/>
              <a:ext cx="0" cy="60000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Rechte verbindingslijn met pijl 17">
              <a:extLst>
                <a:ext uri="{FF2B5EF4-FFF2-40B4-BE49-F238E27FC236}">
                  <a16:creationId xmlns:a16="http://schemas.microsoft.com/office/drawing/2014/main" id="{B8A1ACA1-24FC-1543-8323-411E9A0A488E}"/>
                </a:ext>
              </a:extLst>
            </p:cNvPr>
            <p:cNvCxnSpPr>
              <a:cxnSpLocks/>
              <a:endCxn id="12" idx="3"/>
            </p:cNvCxnSpPr>
            <p:nvPr/>
          </p:nvCxnSpPr>
          <p:spPr>
            <a:xfrm flipH="1">
              <a:off x="5078757" y="4472609"/>
              <a:ext cx="794996" cy="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Rechte verbindingslijn met pijl 18">
              <a:extLst>
                <a:ext uri="{FF2B5EF4-FFF2-40B4-BE49-F238E27FC236}">
                  <a16:creationId xmlns:a16="http://schemas.microsoft.com/office/drawing/2014/main" id="{23BA31AE-1045-FC49-AAEF-55B2F92396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17498" y="3673822"/>
              <a:ext cx="0" cy="60000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Rechte verbindingslijn met pijl 19">
              <a:extLst>
                <a:ext uri="{FF2B5EF4-FFF2-40B4-BE49-F238E27FC236}">
                  <a16:creationId xmlns:a16="http://schemas.microsoft.com/office/drawing/2014/main" id="{21705109-1788-F840-9A4E-06E73B8A1C2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11311" y="2752798"/>
              <a:ext cx="12374" cy="523459"/>
            </a:xfrm>
            <a:prstGeom prst="straightConnector1">
              <a:avLst/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triangl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66267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102D646-9AB4-7A41-87CC-A5150B9715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0103" y="696293"/>
            <a:ext cx="7114540" cy="650434"/>
          </a:xfrm>
        </p:spPr>
        <p:txBody>
          <a:bodyPr/>
          <a:lstStyle/>
          <a:p>
            <a:r>
              <a:rPr lang="nl-NL" dirty="0"/>
              <a:t>Data Presentation</a:t>
            </a:r>
            <a:br>
              <a:rPr lang="nl-NL" dirty="0"/>
            </a:br>
            <a:r>
              <a:rPr lang="nl-NL" sz="1600" dirty="0"/>
              <a:t>Make </a:t>
            </a:r>
            <a:r>
              <a:rPr lang="nl-NL" sz="1600" dirty="0" err="1"/>
              <a:t>it</a:t>
            </a:r>
            <a:r>
              <a:rPr lang="nl-NL" sz="1600" dirty="0"/>
              <a:t> </a:t>
            </a:r>
            <a:r>
              <a:rPr lang="nl-NL" sz="1600" dirty="0" err="1"/>
              <a:t>self</a:t>
            </a:r>
            <a:r>
              <a:rPr lang="nl-NL" sz="1600" dirty="0"/>
              <a:t> </a:t>
            </a:r>
            <a:r>
              <a:rPr lang="nl-NL" sz="1600" dirty="0" err="1"/>
              <a:t>explainable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E851801-DBCA-CC40-BC1E-BB3C08031A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25940" y="1772125"/>
            <a:ext cx="7114540" cy="3985854"/>
          </a:xfrm>
        </p:spPr>
        <p:txBody>
          <a:bodyPr>
            <a:normAutofit fontScale="92500" lnSpcReduction="20000"/>
          </a:bodyPr>
          <a:lstStyle/>
          <a:p>
            <a:r>
              <a:rPr lang="nl-NL" dirty="0"/>
              <a:t>Titel </a:t>
            </a:r>
            <a:r>
              <a:rPr lang="nl-NL" dirty="0" err="1"/>
              <a:t>and</a:t>
            </a:r>
            <a:r>
              <a:rPr lang="nl-NL" dirty="0"/>
              <a:t> Legenda</a:t>
            </a:r>
          </a:p>
          <a:p>
            <a:r>
              <a:rPr lang="nl-NL" dirty="0" err="1"/>
              <a:t>Try</a:t>
            </a:r>
            <a:r>
              <a:rPr lang="nl-NL" dirty="0"/>
              <a:t> </a:t>
            </a:r>
            <a:r>
              <a:rPr lang="nl-NL" dirty="0" err="1"/>
              <a:t>not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present </a:t>
            </a:r>
            <a:r>
              <a:rPr lang="nl-NL" dirty="0" err="1"/>
              <a:t>all</a:t>
            </a:r>
            <a:r>
              <a:rPr lang="nl-NL" dirty="0"/>
              <a:t> data in </a:t>
            </a:r>
            <a:r>
              <a:rPr lang="nl-NL" dirty="0" err="1"/>
              <a:t>one</a:t>
            </a:r>
            <a:r>
              <a:rPr lang="nl-NL" dirty="0"/>
              <a:t> </a:t>
            </a:r>
            <a:r>
              <a:rPr lang="nl-NL" dirty="0" err="1"/>
              <a:t>graph</a:t>
            </a:r>
            <a:endParaRPr lang="nl-NL" dirty="0"/>
          </a:p>
          <a:p>
            <a:pPr lvl="1"/>
            <a:r>
              <a:rPr lang="nl-NL" dirty="0"/>
              <a:t>People get </a:t>
            </a:r>
            <a:r>
              <a:rPr lang="nl-NL" dirty="0" err="1"/>
              <a:t>distracted</a:t>
            </a:r>
            <a:endParaRPr lang="nl-NL" dirty="0"/>
          </a:p>
          <a:p>
            <a:pPr lvl="1"/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it</a:t>
            </a:r>
            <a:r>
              <a:rPr lang="nl-NL" dirty="0"/>
              <a:t> is </a:t>
            </a:r>
            <a:r>
              <a:rPr lang="nl-NL" dirty="0" err="1"/>
              <a:t>not</a:t>
            </a:r>
            <a:r>
              <a:rPr lang="nl-NL" dirty="0"/>
              <a:t> </a:t>
            </a:r>
            <a:r>
              <a:rPr lang="nl-NL" dirty="0" err="1"/>
              <a:t>readable</a:t>
            </a:r>
            <a:r>
              <a:rPr lang="nl-NL" dirty="0"/>
              <a:t> </a:t>
            </a:r>
            <a:br>
              <a:rPr lang="nl-NL" dirty="0"/>
            </a:br>
            <a:endParaRPr lang="nl-NL" dirty="0"/>
          </a:p>
          <a:p>
            <a:r>
              <a:rPr lang="nl-NL" dirty="0" err="1"/>
              <a:t>Use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right </a:t>
            </a:r>
            <a:r>
              <a:rPr lang="nl-NL" dirty="0" err="1"/>
              <a:t>graph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create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expected</a:t>
            </a:r>
            <a:r>
              <a:rPr lang="nl-NL" dirty="0"/>
              <a:t> </a:t>
            </a:r>
            <a:r>
              <a:rPr lang="nl-NL" dirty="0" err="1"/>
              <a:t>insight</a:t>
            </a:r>
            <a:r>
              <a:rPr lang="nl-NL" dirty="0"/>
              <a:t>(s):</a:t>
            </a:r>
          </a:p>
          <a:p>
            <a:pPr lvl="1"/>
            <a:r>
              <a:rPr lang="nl-NL" dirty="0"/>
              <a:t>For </a:t>
            </a:r>
            <a:r>
              <a:rPr lang="nl-NL" dirty="0" err="1"/>
              <a:t>example</a:t>
            </a:r>
            <a:r>
              <a:rPr lang="nl-NL" dirty="0"/>
              <a:t>: </a:t>
            </a:r>
          </a:p>
          <a:p>
            <a:pPr lvl="2"/>
            <a:r>
              <a:rPr lang="nl-NL" dirty="0" err="1"/>
              <a:t>scatterplots</a:t>
            </a:r>
            <a:r>
              <a:rPr lang="nl-NL" dirty="0"/>
              <a:t>  -&gt; </a:t>
            </a:r>
            <a:r>
              <a:rPr lang="nl-NL" dirty="0" err="1"/>
              <a:t>correlations</a:t>
            </a:r>
            <a:endParaRPr lang="nl-NL" dirty="0"/>
          </a:p>
          <a:p>
            <a:pPr lvl="2"/>
            <a:r>
              <a:rPr lang="nl-NL" dirty="0" err="1"/>
              <a:t>Boxplots</a:t>
            </a:r>
            <a:r>
              <a:rPr lang="nl-NL" dirty="0"/>
              <a:t> -&gt; </a:t>
            </a:r>
            <a:r>
              <a:rPr lang="nl-NL" dirty="0" err="1"/>
              <a:t>distribution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deviation</a:t>
            </a:r>
            <a:endParaRPr lang="nl-NL" dirty="0"/>
          </a:p>
          <a:p>
            <a:pPr lvl="2"/>
            <a:r>
              <a:rPr lang="nl-NL" dirty="0" err="1"/>
              <a:t>Barcharts</a:t>
            </a:r>
            <a:r>
              <a:rPr lang="nl-NL" dirty="0"/>
              <a:t> -&gt; </a:t>
            </a:r>
            <a:r>
              <a:rPr lang="nl-NL" dirty="0" err="1"/>
              <a:t>progress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distribution</a:t>
            </a:r>
            <a:endParaRPr lang="nl-NL" dirty="0"/>
          </a:p>
          <a:p>
            <a:pPr lvl="2"/>
            <a:r>
              <a:rPr lang="nl-NL" dirty="0"/>
              <a:t>Pivot </a:t>
            </a:r>
            <a:r>
              <a:rPr lang="nl-NL" dirty="0" err="1"/>
              <a:t>Tables</a:t>
            </a:r>
            <a:r>
              <a:rPr lang="nl-NL" dirty="0"/>
              <a:t> -&gt; </a:t>
            </a:r>
            <a:r>
              <a:rPr lang="nl-NL" dirty="0" err="1"/>
              <a:t>Showing</a:t>
            </a:r>
            <a:r>
              <a:rPr lang="nl-NL" dirty="0"/>
              <a:t> </a:t>
            </a:r>
            <a:r>
              <a:rPr lang="nl-NL" dirty="0" err="1"/>
              <a:t>numbers</a:t>
            </a:r>
            <a:endParaRPr lang="nl-NL" dirty="0"/>
          </a:p>
          <a:p>
            <a:endParaRPr lang="nl-NL" dirty="0"/>
          </a:p>
          <a:p>
            <a:pPr lvl="2"/>
            <a:endParaRPr lang="nl-NL" dirty="0"/>
          </a:p>
          <a:p>
            <a:pPr marL="273050" lvl="1" indent="0">
              <a:buNone/>
            </a:pPr>
            <a:endParaRPr lang="nl-NL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5B034034-2DB9-834B-948F-3FC96671BF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25400">
              <a:lnSpc>
                <a:spcPts val="1425"/>
              </a:lnSpc>
            </a:pPr>
            <a:fld id="{68BC35B1-DB37-4D69-B23B-4C9E9B475BB5}" type="slidenum">
              <a:rPr lang="en-GB" smtClean="0"/>
              <a:pPr marL="25400">
                <a:lnSpc>
                  <a:spcPts val="1425"/>
                </a:lnSpc>
              </a:pPr>
              <a:t>8</a:t>
            </a:fld>
            <a:endParaRPr lang="en-GB" dirty="0"/>
          </a:p>
        </p:txBody>
      </p:sp>
      <p:grpSp>
        <p:nvGrpSpPr>
          <p:cNvPr id="5" name="Groep 4">
            <a:extLst>
              <a:ext uri="{FF2B5EF4-FFF2-40B4-BE49-F238E27FC236}">
                <a16:creationId xmlns:a16="http://schemas.microsoft.com/office/drawing/2014/main" id="{7F028DC2-4B01-DE42-A8F1-7E1F2B4F492C}"/>
              </a:ext>
            </a:extLst>
          </p:cNvPr>
          <p:cNvGrpSpPr/>
          <p:nvPr/>
        </p:nvGrpSpPr>
        <p:grpSpPr>
          <a:xfrm>
            <a:off x="1372959" y="650396"/>
            <a:ext cx="1626345" cy="921367"/>
            <a:chOff x="3381709" y="2355233"/>
            <a:chExt cx="3863771" cy="2316160"/>
          </a:xfrm>
        </p:grpSpPr>
        <p:sp>
          <p:nvSpPr>
            <p:cNvPr id="6" name="Rechthoek 5">
              <a:extLst>
                <a:ext uri="{FF2B5EF4-FFF2-40B4-BE49-F238E27FC236}">
                  <a16:creationId xmlns:a16="http://schemas.microsoft.com/office/drawing/2014/main" id="{0185AA1D-4D0F-9E46-9BC7-22D2FF918E68}"/>
                </a:ext>
              </a:extLst>
            </p:cNvPr>
            <p:cNvSpPr/>
            <p:nvPr/>
          </p:nvSpPr>
          <p:spPr>
            <a:xfrm>
              <a:off x="3389116" y="2355233"/>
              <a:ext cx="1272203" cy="397565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00" dirty="0"/>
            </a:p>
          </p:txBody>
        </p:sp>
        <p:sp>
          <p:nvSpPr>
            <p:cNvPr id="7" name="Rechthoek 6">
              <a:extLst>
                <a:ext uri="{FF2B5EF4-FFF2-40B4-BE49-F238E27FC236}">
                  <a16:creationId xmlns:a16="http://schemas.microsoft.com/office/drawing/2014/main" id="{012F26F9-CA31-CB48-A477-4D735B674C21}"/>
                </a:ext>
              </a:extLst>
            </p:cNvPr>
            <p:cNvSpPr/>
            <p:nvPr/>
          </p:nvSpPr>
          <p:spPr>
            <a:xfrm>
              <a:off x="5983210" y="2385391"/>
              <a:ext cx="1262270" cy="397565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00" dirty="0"/>
            </a:p>
          </p:txBody>
        </p:sp>
        <p:sp>
          <p:nvSpPr>
            <p:cNvPr id="8" name="Rechthoek 7">
              <a:extLst>
                <a:ext uri="{FF2B5EF4-FFF2-40B4-BE49-F238E27FC236}">
                  <a16:creationId xmlns:a16="http://schemas.microsoft.com/office/drawing/2014/main" id="{2BDBEEC9-5E87-1640-88F3-C9FDF181052E}"/>
                </a:ext>
              </a:extLst>
            </p:cNvPr>
            <p:cNvSpPr/>
            <p:nvPr/>
          </p:nvSpPr>
          <p:spPr>
            <a:xfrm>
              <a:off x="5983210" y="3240157"/>
              <a:ext cx="1262270" cy="397565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00" dirty="0"/>
            </a:p>
          </p:txBody>
        </p:sp>
        <p:sp>
          <p:nvSpPr>
            <p:cNvPr id="9" name="Rechthoek 8">
              <a:extLst>
                <a:ext uri="{FF2B5EF4-FFF2-40B4-BE49-F238E27FC236}">
                  <a16:creationId xmlns:a16="http://schemas.microsoft.com/office/drawing/2014/main" id="{DB813143-77D8-2C45-9E8C-4798168089C3}"/>
                </a:ext>
              </a:extLst>
            </p:cNvPr>
            <p:cNvSpPr/>
            <p:nvPr/>
          </p:nvSpPr>
          <p:spPr>
            <a:xfrm>
              <a:off x="5983210" y="4273828"/>
              <a:ext cx="1262270" cy="39756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00" dirty="0"/>
            </a:p>
          </p:txBody>
        </p:sp>
        <p:sp>
          <p:nvSpPr>
            <p:cNvPr id="10" name="Rechthoek 9">
              <a:extLst>
                <a:ext uri="{FF2B5EF4-FFF2-40B4-BE49-F238E27FC236}">
                  <a16:creationId xmlns:a16="http://schemas.microsoft.com/office/drawing/2014/main" id="{F7E32A8D-66A1-2D40-A7BC-B1AB0D9DFFD3}"/>
                </a:ext>
              </a:extLst>
            </p:cNvPr>
            <p:cNvSpPr/>
            <p:nvPr/>
          </p:nvSpPr>
          <p:spPr>
            <a:xfrm>
              <a:off x="3389116" y="4273828"/>
              <a:ext cx="1689641" cy="39756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00" dirty="0"/>
            </a:p>
          </p:txBody>
        </p:sp>
        <p:cxnSp>
          <p:nvCxnSpPr>
            <p:cNvPr id="11" name="Rechte verbindingslijn met pijl 10">
              <a:extLst>
                <a:ext uri="{FF2B5EF4-FFF2-40B4-BE49-F238E27FC236}">
                  <a16:creationId xmlns:a16="http://schemas.microsoft.com/office/drawing/2014/main" id="{141DD78A-7D99-8E40-8CD1-88402C9D711C}"/>
                </a:ext>
              </a:extLst>
            </p:cNvPr>
            <p:cNvCxnSpPr>
              <a:cxnSpLocks/>
            </p:cNvCxnSpPr>
            <p:nvPr/>
          </p:nvCxnSpPr>
          <p:spPr>
            <a:xfrm>
              <a:off x="4711003" y="2494722"/>
              <a:ext cx="1242390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Rechte verbindingslijn met pijl 11">
              <a:extLst>
                <a:ext uri="{FF2B5EF4-FFF2-40B4-BE49-F238E27FC236}">
                  <a16:creationId xmlns:a16="http://schemas.microsoft.com/office/drawing/2014/main" id="{E744A3C0-BD5A-8145-BF91-C139AEB8DB3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716045" y="2643809"/>
              <a:ext cx="1185997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Rechte verbindingslijn met pijl 12">
              <a:extLst>
                <a:ext uri="{FF2B5EF4-FFF2-40B4-BE49-F238E27FC236}">
                  <a16:creationId xmlns:a16="http://schemas.microsoft.com/office/drawing/2014/main" id="{073EAB84-FEA0-BA42-AA1C-FA9F52F1AD3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14344" y="2796211"/>
              <a:ext cx="1" cy="44394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DC87414F-ABC6-F047-964A-64E5FB3A306F}"/>
                </a:ext>
              </a:extLst>
            </p:cNvPr>
            <p:cNvSpPr/>
            <p:nvPr/>
          </p:nvSpPr>
          <p:spPr>
            <a:xfrm>
              <a:off x="3381709" y="3276257"/>
              <a:ext cx="1262270" cy="39756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00" dirty="0"/>
            </a:p>
          </p:txBody>
        </p:sp>
        <p:cxnSp>
          <p:nvCxnSpPr>
            <p:cNvPr id="15" name="Rechte verbindingslijn met pijl 14">
              <a:extLst>
                <a:ext uri="{FF2B5EF4-FFF2-40B4-BE49-F238E27FC236}">
                  <a16:creationId xmlns:a16="http://schemas.microsoft.com/office/drawing/2014/main" id="{5B84D0ED-8EF4-9947-A9C4-5855C0024C40}"/>
                </a:ext>
              </a:extLst>
            </p:cNvPr>
            <p:cNvCxnSpPr>
              <a:cxnSpLocks/>
              <a:endCxn id="9" idx="0"/>
            </p:cNvCxnSpPr>
            <p:nvPr/>
          </p:nvCxnSpPr>
          <p:spPr>
            <a:xfrm>
              <a:off x="6614345" y="3673822"/>
              <a:ext cx="0" cy="60000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Rechte verbindingslijn met pijl 15">
              <a:extLst>
                <a:ext uri="{FF2B5EF4-FFF2-40B4-BE49-F238E27FC236}">
                  <a16:creationId xmlns:a16="http://schemas.microsoft.com/office/drawing/2014/main" id="{9BDEA2BF-767E-AF4A-A3AA-0CD462DBDC43}"/>
                </a:ext>
              </a:extLst>
            </p:cNvPr>
            <p:cNvCxnSpPr>
              <a:cxnSpLocks/>
              <a:endCxn id="10" idx="3"/>
            </p:cNvCxnSpPr>
            <p:nvPr/>
          </p:nvCxnSpPr>
          <p:spPr>
            <a:xfrm flipH="1">
              <a:off x="5078757" y="4472609"/>
              <a:ext cx="794996" cy="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Rechte verbindingslijn met pijl 16">
              <a:extLst>
                <a:ext uri="{FF2B5EF4-FFF2-40B4-BE49-F238E27FC236}">
                  <a16:creationId xmlns:a16="http://schemas.microsoft.com/office/drawing/2014/main" id="{51C37C5A-1837-A649-9D12-B72AA1A029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17498" y="3673822"/>
              <a:ext cx="0" cy="60000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Rechte verbindingslijn met pijl 17">
              <a:extLst>
                <a:ext uri="{FF2B5EF4-FFF2-40B4-BE49-F238E27FC236}">
                  <a16:creationId xmlns:a16="http://schemas.microsoft.com/office/drawing/2014/main" id="{E166221F-F7F4-FF46-9BC8-28677D8135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11311" y="2752798"/>
              <a:ext cx="12374" cy="523459"/>
            </a:xfrm>
            <a:prstGeom prst="straightConnector1">
              <a:avLst/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triangl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82002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DD9FD4-52DF-8046-A4CB-4F392DC32E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3120" y="956786"/>
            <a:ext cx="7114540" cy="428835"/>
          </a:xfrm>
        </p:spPr>
        <p:txBody>
          <a:bodyPr/>
          <a:lstStyle/>
          <a:p>
            <a:r>
              <a:rPr lang="nl-NL" dirty="0"/>
              <a:t>Data </a:t>
            </a:r>
            <a:r>
              <a:rPr lang="en-GB" dirty="0" err="1"/>
              <a:t>preperation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02C9AD0-E39A-074C-89C1-B410051B94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6197" y="1797762"/>
            <a:ext cx="7114540" cy="3985854"/>
          </a:xfrm>
        </p:spPr>
        <p:txBody>
          <a:bodyPr>
            <a:normAutofit/>
          </a:bodyPr>
          <a:lstStyle/>
          <a:p>
            <a:r>
              <a:rPr lang="en-GB" dirty="0"/>
              <a:t>Distribute the measures over the (x) as</a:t>
            </a:r>
          </a:p>
          <a:p>
            <a:pPr lvl="1"/>
            <a:r>
              <a:rPr lang="en-GB" dirty="0"/>
              <a:t>example:</a:t>
            </a:r>
          </a:p>
          <a:p>
            <a:pPr lvl="2"/>
            <a:r>
              <a:rPr lang="en-GB" dirty="0"/>
              <a:t>Time(ordinal) -&gt; use a scatterplot</a:t>
            </a:r>
          </a:p>
          <a:p>
            <a:r>
              <a:rPr lang="en-GB" dirty="0"/>
              <a:t>Group and convert ordinal measures to nominal measures if there are not many measures in that category.  Example ( age : 1 – 5 , 6 - 10)</a:t>
            </a:r>
          </a:p>
          <a:p>
            <a:r>
              <a:rPr lang="en-GB" dirty="0"/>
              <a:t>Use a standard deviation </a:t>
            </a:r>
          </a:p>
          <a:p>
            <a:r>
              <a:rPr lang="en-GB" dirty="0"/>
              <a:t>Use correlation &amp; entropy 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4D798B90-E239-8249-9587-2AD6006CED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25400">
              <a:lnSpc>
                <a:spcPts val="1425"/>
              </a:lnSpc>
            </a:pPr>
            <a:fld id="{68BC35B1-DB37-4D69-B23B-4C9E9B475BB5}" type="slidenum">
              <a:rPr lang="en-GB" smtClean="0"/>
              <a:pPr marL="25400">
                <a:lnSpc>
                  <a:spcPts val="1425"/>
                </a:lnSpc>
              </a:pPr>
              <a:t>9</a:t>
            </a:fld>
            <a:endParaRPr lang="en-GB" dirty="0"/>
          </a:p>
        </p:txBody>
      </p:sp>
      <p:grpSp>
        <p:nvGrpSpPr>
          <p:cNvPr id="5" name="Groep 4">
            <a:extLst>
              <a:ext uri="{FF2B5EF4-FFF2-40B4-BE49-F238E27FC236}">
                <a16:creationId xmlns:a16="http://schemas.microsoft.com/office/drawing/2014/main" id="{F7FE3510-6A3C-CB4F-8C48-B80F6B885A37}"/>
              </a:ext>
            </a:extLst>
          </p:cNvPr>
          <p:cNvGrpSpPr/>
          <p:nvPr/>
        </p:nvGrpSpPr>
        <p:grpSpPr>
          <a:xfrm>
            <a:off x="1299480" y="753916"/>
            <a:ext cx="1634708" cy="921367"/>
            <a:chOff x="3381709" y="2355233"/>
            <a:chExt cx="3883639" cy="2316160"/>
          </a:xfrm>
        </p:grpSpPr>
        <p:sp>
          <p:nvSpPr>
            <p:cNvPr id="6" name="Rechthoek 5">
              <a:extLst>
                <a:ext uri="{FF2B5EF4-FFF2-40B4-BE49-F238E27FC236}">
                  <a16:creationId xmlns:a16="http://schemas.microsoft.com/office/drawing/2014/main" id="{36D4D475-2D89-C547-9F54-EC87B093E61E}"/>
                </a:ext>
              </a:extLst>
            </p:cNvPr>
            <p:cNvSpPr/>
            <p:nvPr/>
          </p:nvSpPr>
          <p:spPr>
            <a:xfrm>
              <a:off x="3389116" y="2355233"/>
              <a:ext cx="1272203" cy="397565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00" dirty="0"/>
            </a:p>
          </p:txBody>
        </p:sp>
        <p:sp>
          <p:nvSpPr>
            <p:cNvPr id="7" name="Rechthoek 6">
              <a:extLst>
                <a:ext uri="{FF2B5EF4-FFF2-40B4-BE49-F238E27FC236}">
                  <a16:creationId xmlns:a16="http://schemas.microsoft.com/office/drawing/2014/main" id="{A89B5908-64DE-364B-B606-5506A9122778}"/>
                </a:ext>
              </a:extLst>
            </p:cNvPr>
            <p:cNvSpPr/>
            <p:nvPr/>
          </p:nvSpPr>
          <p:spPr>
            <a:xfrm>
              <a:off x="6003078" y="2389011"/>
              <a:ext cx="1262270" cy="397565"/>
            </a:xfrm>
            <a:prstGeom prst="rect">
              <a:avLst/>
            </a:prstGeom>
            <a:solidFill>
              <a:srgbClr val="90970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00" dirty="0"/>
            </a:p>
          </p:txBody>
        </p:sp>
        <p:sp>
          <p:nvSpPr>
            <p:cNvPr id="8" name="Rechthoek 7">
              <a:extLst>
                <a:ext uri="{FF2B5EF4-FFF2-40B4-BE49-F238E27FC236}">
                  <a16:creationId xmlns:a16="http://schemas.microsoft.com/office/drawing/2014/main" id="{EAA0DC0C-712D-E447-8AFF-9908D7D04E62}"/>
                </a:ext>
              </a:extLst>
            </p:cNvPr>
            <p:cNvSpPr/>
            <p:nvPr/>
          </p:nvSpPr>
          <p:spPr>
            <a:xfrm>
              <a:off x="5983210" y="3240157"/>
              <a:ext cx="1262270" cy="397565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90970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00" dirty="0"/>
            </a:p>
          </p:txBody>
        </p:sp>
        <p:sp>
          <p:nvSpPr>
            <p:cNvPr id="9" name="Rechthoek 8">
              <a:extLst>
                <a:ext uri="{FF2B5EF4-FFF2-40B4-BE49-F238E27FC236}">
                  <a16:creationId xmlns:a16="http://schemas.microsoft.com/office/drawing/2014/main" id="{1E61BAD6-EF11-7745-AFD0-41E3F8047929}"/>
                </a:ext>
              </a:extLst>
            </p:cNvPr>
            <p:cNvSpPr/>
            <p:nvPr/>
          </p:nvSpPr>
          <p:spPr>
            <a:xfrm>
              <a:off x="5983210" y="4273828"/>
              <a:ext cx="1262270" cy="39756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00" dirty="0"/>
            </a:p>
          </p:txBody>
        </p:sp>
        <p:sp>
          <p:nvSpPr>
            <p:cNvPr id="10" name="Rechthoek 9">
              <a:extLst>
                <a:ext uri="{FF2B5EF4-FFF2-40B4-BE49-F238E27FC236}">
                  <a16:creationId xmlns:a16="http://schemas.microsoft.com/office/drawing/2014/main" id="{F1DE806B-EC03-4642-AFEC-BACB24A73946}"/>
                </a:ext>
              </a:extLst>
            </p:cNvPr>
            <p:cNvSpPr/>
            <p:nvPr/>
          </p:nvSpPr>
          <p:spPr>
            <a:xfrm>
              <a:off x="3389116" y="4273828"/>
              <a:ext cx="1689641" cy="39756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00" dirty="0"/>
            </a:p>
          </p:txBody>
        </p:sp>
        <p:cxnSp>
          <p:nvCxnSpPr>
            <p:cNvPr id="11" name="Rechte verbindingslijn met pijl 10">
              <a:extLst>
                <a:ext uri="{FF2B5EF4-FFF2-40B4-BE49-F238E27FC236}">
                  <a16:creationId xmlns:a16="http://schemas.microsoft.com/office/drawing/2014/main" id="{DE5341A4-4A59-C342-9AD7-06BDAE365A59}"/>
                </a:ext>
              </a:extLst>
            </p:cNvPr>
            <p:cNvCxnSpPr>
              <a:cxnSpLocks/>
            </p:cNvCxnSpPr>
            <p:nvPr/>
          </p:nvCxnSpPr>
          <p:spPr>
            <a:xfrm>
              <a:off x="4711003" y="2494722"/>
              <a:ext cx="1242390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Rechte verbindingslijn met pijl 11">
              <a:extLst>
                <a:ext uri="{FF2B5EF4-FFF2-40B4-BE49-F238E27FC236}">
                  <a16:creationId xmlns:a16="http://schemas.microsoft.com/office/drawing/2014/main" id="{9048A901-6B6F-4648-B341-C66305D0236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716045" y="2643809"/>
              <a:ext cx="1185997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Rechte verbindingslijn met pijl 12">
              <a:extLst>
                <a:ext uri="{FF2B5EF4-FFF2-40B4-BE49-F238E27FC236}">
                  <a16:creationId xmlns:a16="http://schemas.microsoft.com/office/drawing/2014/main" id="{7A5412AB-3B3F-7D41-8F0F-65FEE6AFB7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14344" y="2796211"/>
              <a:ext cx="1" cy="44394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331BFCD0-92F8-0C43-8399-60A91E141408}"/>
                </a:ext>
              </a:extLst>
            </p:cNvPr>
            <p:cNvSpPr/>
            <p:nvPr/>
          </p:nvSpPr>
          <p:spPr>
            <a:xfrm>
              <a:off x="3381709" y="3276257"/>
              <a:ext cx="1262270" cy="39756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00" dirty="0"/>
            </a:p>
          </p:txBody>
        </p:sp>
        <p:cxnSp>
          <p:nvCxnSpPr>
            <p:cNvPr id="15" name="Rechte verbindingslijn met pijl 14">
              <a:extLst>
                <a:ext uri="{FF2B5EF4-FFF2-40B4-BE49-F238E27FC236}">
                  <a16:creationId xmlns:a16="http://schemas.microsoft.com/office/drawing/2014/main" id="{45CFBBEA-53BC-3249-AE40-7E5B7F0FACD1}"/>
                </a:ext>
              </a:extLst>
            </p:cNvPr>
            <p:cNvCxnSpPr>
              <a:cxnSpLocks/>
              <a:endCxn id="9" idx="0"/>
            </p:cNvCxnSpPr>
            <p:nvPr/>
          </p:nvCxnSpPr>
          <p:spPr>
            <a:xfrm>
              <a:off x="6614345" y="3673822"/>
              <a:ext cx="0" cy="60000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Rechte verbindingslijn met pijl 15">
              <a:extLst>
                <a:ext uri="{FF2B5EF4-FFF2-40B4-BE49-F238E27FC236}">
                  <a16:creationId xmlns:a16="http://schemas.microsoft.com/office/drawing/2014/main" id="{2F836DBA-493B-1442-BE4F-25142752974F}"/>
                </a:ext>
              </a:extLst>
            </p:cNvPr>
            <p:cNvCxnSpPr>
              <a:cxnSpLocks/>
              <a:endCxn id="10" idx="3"/>
            </p:cNvCxnSpPr>
            <p:nvPr/>
          </p:nvCxnSpPr>
          <p:spPr>
            <a:xfrm flipH="1">
              <a:off x="5078757" y="4472609"/>
              <a:ext cx="794996" cy="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Rechte verbindingslijn met pijl 16">
              <a:extLst>
                <a:ext uri="{FF2B5EF4-FFF2-40B4-BE49-F238E27FC236}">
                  <a16:creationId xmlns:a16="http://schemas.microsoft.com/office/drawing/2014/main" id="{23340407-0E6B-324C-B7F1-8F7565C05D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17498" y="3673822"/>
              <a:ext cx="0" cy="60000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Rechte verbindingslijn met pijl 17">
              <a:extLst>
                <a:ext uri="{FF2B5EF4-FFF2-40B4-BE49-F238E27FC236}">
                  <a16:creationId xmlns:a16="http://schemas.microsoft.com/office/drawing/2014/main" id="{277CFC46-32BB-B649-9593-87D5D27707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11311" y="2752798"/>
              <a:ext cx="12374" cy="523459"/>
            </a:xfrm>
            <a:prstGeom prst="straightConnector1">
              <a:avLst/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triangl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pic>
        <p:nvPicPr>
          <p:cNvPr id="19" name="Picture 2" descr="De bronafbeelding bekijken">
            <a:extLst>
              <a:ext uri="{FF2B5EF4-FFF2-40B4-BE49-F238E27FC236}">
                <a16:creationId xmlns:a16="http://schemas.microsoft.com/office/drawing/2014/main" id="{C37C45A2-B08E-CC4F-85E1-7902E5FE9E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4112" y="3790689"/>
            <a:ext cx="3417349" cy="2563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Tijdelijke aanduiding voor inhoud 5">
            <a:extLst>
              <a:ext uri="{FF2B5EF4-FFF2-40B4-BE49-F238E27FC236}">
                <a16:creationId xmlns:a16="http://schemas.microsoft.com/office/drawing/2014/main" id="{6119982E-742D-464D-B344-8C3786CBB3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3149" y="1120299"/>
            <a:ext cx="3358312" cy="2564910"/>
          </a:xfrm>
          <a:prstGeom prst="rect">
            <a:avLst/>
          </a:prstGeom>
        </p:spPr>
      </p:pic>
      <p:pic>
        <p:nvPicPr>
          <p:cNvPr id="21" name="Afbeelding 20">
            <a:extLst>
              <a:ext uri="{FF2B5EF4-FFF2-40B4-BE49-F238E27FC236}">
                <a16:creationId xmlns:a16="http://schemas.microsoft.com/office/drawing/2014/main" id="{CFCAA94E-3375-104E-8128-015B55FDD151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4593467" y="4021523"/>
            <a:ext cx="3068866" cy="188979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08327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PRESENTER" val="2e7eb5fd271471ceb031aa7637231df710576e42"/>
</p:tagLst>
</file>

<file path=ppt/theme/theme1.xml><?xml version="1.0" encoding="utf-8"?>
<a:theme xmlns:a="http://schemas.openxmlformats.org/drawingml/2006/main" name="Kantoorthema">
  <a:themeElements>
    <a:clrScheme name="HHS">
      <a:dk1>
        <a:sysClr val="windowText" lastClr="000000"/>
      </a:dk1>
      <a:lt1>
        <a:sysClr val="window" lastClr="FFFFFF"/>
      </a:lt1>
      <a:dk2>
        <a:srgbClr val="213343"/>
      </a:dk2>
      <a:lt2>
        <a:srgbClr val="E7E6E6"/>
      </a:lt2>
      <a:accent1>
        <a:srgbClr val="9EA700"/>
      </a:accent1>
      <a:accent2>
        <a:srgbClr val="213343"/>
      </a:accent2>
      <a:accent3>
        <a:srgbClr val="9EA700"/>
      </a:accent3>
      <a:accent4>
        <a:srgbClr val="213343"/>
      </a:accent4>
      <a:accent5>
        <a:srgbClr val="9EA700"/>
      </a:accent5>
      <a:accent6>
        <a:srgbClr val="213343"/>
      </a:accent6>
      <a:hlink>
        <a:srgbClr val="213343"/>
      </a:hlink>
      <a:folHlink>
        <a:srgbClr val="213343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4816512EDB6194395E2919CFA896E80" ma:contentTypeVersion="8" ma:contentTypeDescription="Een nieuw document maken." ma:contentTypeScope="" ma:versionID="cc1e87cde3e6e11e47e4dc27898ff950">
  <xsd:schema xmlns:xsd="http://www.w3.org/2001/XMLSchema" xmlns:xs="http://www.w3.org/2001/XMLSchema" xmlns:p="http://schemas.microsoft.com/office/2006/metadata/properties" xmlns:ns2="7bcfebbb-fe3a-48cd-b91a-ad8aceca3c58" xmlns:ns3="10791e8d-da21-4707-9797-761ff5552939" targetNamespace="http://schemas.microsoft.com/office/2006/metadata/properties" ma:root="true" ma:fieldsID="529a1102b410984de66b5d74dc419635" ns2:_="" ns3:_="">
    <xsd:import namespace="7bcfebbb-fe3a-48cd-b91a-ad8aceca3c58"/>
    <xsd:import namespace="10791e8d-da21-4707-9797-761ff555293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3:SharedWithUsers" minOccurs="0"/>
                <xsd:element ref="ns3:SharedWithDetails" minOccurs="0"/>
                <xsd:element ref="ns2:MediaServiceEventHashCode" minOccurs="0"/>
                <xsd:element ref="ns2:MediaServiceGeneration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bcfebbb-fe3a-48cd-b91a-ad8aceca3c5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0791e8d-da21-4707-9797-761ff5552939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23F1A03-A8A9-473B-A0D0-06F82F32222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bcfebbb-fe3a-48cd-b91a-ad8aceca3c58"/>
    <ds:schemaRef ds:uri="10791e8d-da21-4707-9797-761ff555293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00BC398-1C53-40F1-84B5-3B691029E10A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9B146A9C-D631-4E73-92B6-A2C1D055F56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3171</TotalTime>
  <Words>608</Words>
  <Application>Microsoft Macintosh PowerPoint</Application>
  <PresentationFormat>Breedbeeld</PresentationFormat>
  <Paragraphs>148</Paragraphs>
  <Slides>18</Slides>
  <Notes>1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18</vt:i4>
      </vt:variant>
    </vt:vector>
  </HeadingPairs>
  <TitlesOfParts>
    <vt:vector size="22" baseType="lpstr">
      <vt:lpstr>Arial</vt:lpstr>
      <vt:lpstr>Arial Black</vt:lpstr>
      <vt:lpstr>Calibri</vt:lpstr>
      <vt:lpstr>Kantoorthema</vt:lpstr>
      <vt:lpstr>Data  Science &amp; analytics</vt:lpstr>
      <vt:lpstr>DATA IS THE NEW OIL</vt:lpstr>
      <vt:lpstr>The Data Scientist</vt:lpstr>
      <vt:lpstr>How the force works: turn data into wisdom</vt:lpstr>
      <vt:lpstr>Business Understanding</vt:lpstr>
      <vt:lpstr>Tooling: Choice your lightsaber</vt:lpstr>
      <vt:lpstr>Data Understanding </vt:lpstr>
      <vt:lpstr>Data Presentation Make it self explainable</vt:lpstr>
      <vt:lpstr>Data preperation</vt:lpstr>
      <vt:lpstr>Why is good data presentation important?</vt:lpstr>
      <vt:lpstr>DATA MODELING: FIT FOR PURPOSE</vt:lpstr>
      <vt:lpstr>EVALUATION</vt:lpstr>
      <vt:lpstr>Practicing with our lightsabre</vt:lpstr>
      <vt:lpstr>Python Glossary</vt:lpstr>
      <vt:lpstr>Serie and DataFrame</vt:lpstr>
      <vt:lpstr>Workshop</vt:lpstr>
      <vt:lpstr>Learn more </vt:lpstr>
      <vt:lpstr>Thanks for listening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Result analysis &amp; presentation</dc:title>
  <dc:creator>Hoeven, M.A.E.M. van der</dc:creator>
  <cp:lastModifiedBy>Erik van der Hoeven</cp:lastModifiedBy>
  <cp:revision>20</cp:revision>
  <dcterms:created xsi:type="dcterms:W3CDTF">2019-01-23T10:50:11Z</dcterms:created>
  <dcterms:modified xsi:type="dcterms:W3CDTF">2019-11-18T12:34:56Z</dcterms:modified>
</cp:coreProperties>
</file>